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63"/>
  </p:notesMasterIdLst>
  <p:sldIdLst>
    <p:sldId id="256" r:id="rId3"/>
    <p:sldId id="257" r:id="rId4"/>
    <p:sldId id="277" r:id="rId5"/>
    <p:sldId id="287" r:id="rId6"/>
    <p:sldId id="282" r:id="rId7"/>
    <p:sldId id="288" r:id="rId8"/>
    <p:sldId id="290" r:id="rId9"/>
    <p:sldId id="289" r:id="rId10"/>
    <p:sldId id="291" r:id="rId11"/>
    <p:sldId id="292" r:id="rId12"/>
    <p:sldId id="281" r:id="rId13"/>
    <p:sldId id="293" r:id="rId14"/>
    <p:sldId id="294" r:id="rId15"/>
    <p:sldId id="280" r:id="rId16"/>
    <p:sldId id="284" r:id="rId17"/>
    <p:sldId id="295" r:id="rId18"/>
    <p:sldId id="296" r:id="rId19"/>
    <p:sldId id="297" r:id="rId20"/>
    <p:sldId id="298" r:id="rId21"/>
    <p:sldId id="324" r:id="rId22"/>
    <p:sldId id="299" r:id="rId23"/>
    <p:sldId id="323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279" r:id="rId34"/>
    <p:sldId id="285" r:id="rId35"/>
    <p:sldId id="309" r:id="rId36"/>
    <p:sldId id="314" r:id="rId37"/>
    <p:sldId id="315" r:id="rId38"/>
    <p:sldId id="316" r:id="rId39"/>
    <p:sldId id="317" r:id="rId40"/>
    <p:sldId id="313" r:id="rId41"/>
    <p:sldId id="319" r:id="rId42"/>
    <p:sldId id="318" r:id="rId43"/>
    <p:sldId id="278" r:id="rId44"/>
    <p:sldId id="286" r:id="rId45"/>
    <p:sldId id="320" r:id="rId46"/>
    <p:sldId id="321" r:id="rId47"/>
    <p:sldId id="322" r:id="rId48"/>
    <p:sldId id="261" r:id="rId49"/>
    <p:sldId id="265" r:id="rId50"/>
    <p:sldId id="267" r:id="rId51"/>
    <p:sldId id="262" r:id="rId52"/>
    <p:sldId id="268" r:id="rId53"/>
    <p:sldId id="269" r:id="rId54"/>
    <p:sldId id="263" r:id="rId55"/>
    <p:sldId id="270" r:id="rId56"/>
    <p:sldId id="271" r:id="rId57"/>
    <p:sldId id="264" r:id="rId58"/>
    <p:sldId id="272" r:id="rId59"/>
    <p:sldId id="273" r:id="rId60"/>
    <p:sldId id="274" r:id="rId61"/>
    <p:sldId id="275" r:id="rId6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C7A0"/>
    <a:srgbClr val="526188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32" autoAdjust="0"/>
    <p:restoredTop sz="94627" autoAdjust="0"/>
  </p:normalViewPr>
  <p:slideViewPr>
    <p:cSldViewPr snapToGrid="0" showGuides="1">
      <p:cViewPr varScale="1">
        <p:scale>
          <a:sx n="68" d="100"/>
          <a:sy n="68" d="100"/>
        </p:scale>
        <p:origin x="1482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7EDBB-4C7E-458C-8081-732E81F2C989}" type="datetimeFigureOut">
              <a:rPr lang="zh-CN" altLang="en-US" smtClean="0"/>
              <a:t>2022/7/12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64D19-9D93-47A8-8EC6-5175BEEC19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5225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857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002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3023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7570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473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3712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25020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2295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0621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0453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936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2366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2056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2331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4579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91189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1321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20839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0730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6801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6119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067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9464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13500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6033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5884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3613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95096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3803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43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34976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6589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179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32299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0272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9312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0351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7987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051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5841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449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76216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21600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模板来自于 </a:t>
            </a:r>
            <a:r>
              <a:rPr lang="en-US" altLang="zh-CN"/>
              <a:t>http://www.ypppt.com</a:t>
            </a:r>
            <a:endParaRPr lang="zh-CN" altLang="en-US" dirty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60</a:t>
            </a:fld>
            <a:endParaRPr lang="zh-CN" altLang="en-US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6064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4708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5563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2167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76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809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CAB6-B07E-4BA4-BC4B-DDB8D129D594}" type="datetimeFigureOut">
              <a:rPr lang="zh-CN" altLang="en-US" smtClean="0"/>
              <a:t>2022/7/12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CAB6-B07E-4BA4-BC4B-DDB8D129D594}" type="datetimeFigureOut">
              <a:rPr lang="zh-CN" altLang="en-US" smtClean="0"/>
              <a:t>2022/7/12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CAB6-B07E-4BA4-BC4B-DDB8D129D594}" type="datetimeFigureOut">
              <a:rPr lang="zh-CN" altLang="en-US" smtClean="0"/>
              <a:t>2022/7/12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2022/7/12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8755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2022/7/12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3065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2022/7/12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4368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2022/7/12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4284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2022/7/12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916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2022/7/12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091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2022/7/12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3104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2022/7/12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755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CAB6-B07E-4BA4-BC4B-DDB8D129D594}" type="datetimeFigureOut">
              <a:rPr lang="zh-CN" altLang="en-US" smtClean="0"/>
              <a:t>2022/7/12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2022/7/12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0362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2022/7/12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657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2022/7/12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03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CAB6-B07E-4BA4-BC4B-DDB8D129D594}" type="datetimeFigureOut">
              <a:rPr lang="zh-CN" altLang="en-US" smtClean="0"/>
              <a:t>2022/7/12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CAB6-B07E-4BA4-BC4B-DDB8D129D594}" type="datetimeFigureOut">
              <a:rPr lang="zh-CN" altLang="en-US" smtClean="0"/>
              <a:t>2022/7/12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CAB6-B07E-4BA4-BC4B-DDB8D129D594}" type="datetimeFigureOut">
              <a:rPr lang="zh-CN" altLang="en-US" smtClean="0"/>
              <a:t>2022/7/12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CAB6-B07E-4BA4-BC4B-DDB8D129D594}" type="datetimeFigureOut">
              <a:rPr lang="zh-CN" altLang="en-US" smtClean="0"/>
              <a:t>2022/7/12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CAB6-B07E-4BA4-BC4B-DDB8D129D594}" type="datetimeFigureOut">
              <a:rPr lang="zh-CN" altLang="en-US" smtClean="0"/>
              <a:t>2022/7/12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CAB6-B07E-4BA4-BC4B-DDB8D129D594}" type="datetimeFigureOut">
              <a:rPr lang="zh-CN" altLang="en-US" smtClean="0"/>
              <a:t>2022/7/12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CAB6-B07E-4BA4-BC4B-DDB8D129D594}" type="datetimeFigureOut">
              <a:rPr lang="zh-CN" altLang="en-US" smtClean="0"/>
              <a:t>2022/7/12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0CAB6-B07E-4BA4-BC4B-DDB8D129D594}" type="datetimeFigureOut">
              <a:rPr lang="zh-CN" altLang="en-US" smtClean="0"/>
              <a:t>2022/7/12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B4A21-C178-4EF4-9692-581FD3539F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2022/7/12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84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pppt.com/jiaocheng/" TargetMode="External"/><Relationship Id="rId3" Type="http://schemas.openxmlformats.org/officeDocument/2006/relationships/hyperlink" Target="http://www.ypppt.com/moban/" TargetMode="External"/><Relationship Id="rId7" Type="http://schemas.openxmlformats.org/officeDocument/2006/relationships/hyperlink" Target="http://www.ypppt.com/sucai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www.ypppt.com/tubiao/" TargetMode="External"/><Relationship Id="rId5" Type="http://schemas.openxmlformats.org/officeDocument/2006/relationships/hyperlink" Target="http://www.ypppt.com/beijing/" TargetMode="External"/><Relationship Id="rId10" Type="http://schemas.openxmlformats.org/officeDocument/2006/relationships/hyperlink" Target="http://www.ypppt.com/gushi/" TargetMode="External"/><Relationship Id="rId4" Type="http://schemas.openxmlformats.org/officeDocument/2006/relationships/hyperlink" Target="http://www.ypppt.com/jieri/" TargetMode="External"/><Relationship Id="rId9" Type="http://schemas.openxmlformats.org/officeDocument/2006/relationships/hyperlink" Target="http://www.ypppt.com/ziti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9DEBF1F8-46B7-4493-8F92-390D57D72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49" y="546652"/>
            <a:ext cx="6353175" cy="102554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3FCD7B4-2304-406D-99E9-9001437B4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520" y="76200"/>
            <a:ext cx="1705131" cy="165090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D052260A-5565-455B-81C7-A26F200A0506}"/>
              </a:ext>
            </a:extLst>
          </p:cNvPr>
          <p:cNvSpPr txBox="1"/>
          <p:nvPr/>
        </p:nvSpPr>
        <p:spPr>
          <a:xfrm>
            <a:off x="1995503" y="3213207"/>
            <a:ext cx="830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Facilitating The Process Rate Of </a:t>
            </a:r>
            <a:r>
              <a:rPr lang="en-US" altLang="zh-TW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DifferenceDetermination</a:t>
            </a:r>
            <a:r>
              <a:rPr lang="en-US" altLang="zh-TW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Within HTML After Events</a:t>
            </a:r>
            <a:r>
              <a:rPr lang="zh-TW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Triggered In Web Page</a:t>
            </a:r>
            <a:endParaRPr lang="zh-TW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B9EFF0C-1268-4478-BC06-FD9F467779E8}"/>
              </a:ext>
            </a:extLst>
          </p:cNvPr>
          <p:cNvSpPr txBox="1"/>
          <p:nvPr/>
        </p:nvSpPr>
        <p:spPr>
          <a:xfrm>
            <a:off x="1459721" y="1906628"/>
            <a:ext cx="93773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以瀏覽器擴充套件</a:t>
            </a:r>
            <a:endParaRPr lang="en-US" altLang="zh-TW" sz="4000" b="1" dirty="0">
              <a:solidFill>
                <a:schemeClr val="tx1">
                  <a:lumMod val="85000"/>
                  <a:lumOff val="1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提升網頁事件觸發後</a:t>
            </a:r>
            <a:r>
              <a:rPr lang="en-US" altLang="zh-TW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差異判斷之速度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DC97340-7515-4D4F-9D9C-C70D85165EBE}"/>
              </a:ext>
            </a:extLst>
          </p:cNvPr>
          <p:cNvSpPr txBox="1"/>
          <p:nvPr/>
        </p:nvSpPr>
        <p:spPr>
          <a:xfrm>
            <a:off x="4445547" y="4980594"/>
            <a:ext cx="3300905" cy="1628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研究生  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廖昱翔</a:t>
            </a:r>
            <a:b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指導教授：  陳碩漢  博士</a:t>
            </a: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4200"/>
              </a:lnSpc>
            </a:pP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口試日期：  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2022 / 07 / 18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F5025CC0-4D66-4823-B068-33F31BE41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431" y="164486"/>
            <a:ext cx="1436288" cy="1436288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EC2D1A39-D6B2-4FC4-8ABA-DF08E8ABD125}"/>
              </a:ext>
            </a:extLst>
          </p:cNvPr>
          <p:cNvSpPr txBox="1"/>
          <p:nvPr/>
        </p:nvSpPr>
        <p:spPr>
          <a:xfrm>
            <a:off x="3926174" y="4385579"/>
            <a:ext cx="4339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國立臺北科技大學 資訊工程系</a:t>
            </a:r>
            <a:endParaRPr lang="en-US" altLang="zh-TW" sz="2400" dirty="0">
              <a:solidFill>
                <a:schemeClr val="tx1">
                  <a:lumMod val="85000"/>
                  <a:lumOff val="1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0C0E6CF-3F81-481A-882F-D38B78A9AA77}"/>
              </a:ext>
            </a:extLst>
          </p:cNvPr>
          <p:cNvSpPr/>
          <p:nvPr/>
        </p:nvSpPr>
        <p:spPr>
          <a:xfrm>
            <a:off x="8601075" y="6583589"/>
            <a:ext cx="35909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Computer and Storage System Laboratory, CSS Lab</a:t>
            </a:r>
            <a:endParaRPr lang="zh-TW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E7B554-4DA6-47A1-B4F9-3F68B50CF4C8}"/>
              </a:ext>
            </a:extLst>
          </p:cNvPr>
          <p:cNvSpPr/>
          <p:nvPr/>
        </p:nvSpPr>
        <p:spPr>
          <a:xfrm>
            <a:off x="4019708" y="323054"/>
            <a:ext cx="41525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研究動機及目標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8E95E4E-51A7-49F3-8363-461D86EA158E}"/>
              </a:ext>
            </a:extLst>
          </p:cNvPr>
          <p:cNvCxnSpPr/>
          <p:nvPr/>
        </p:nvCxnSpPr>
        <p:spPr>
          <a:xfrm>
            <a:off x="1047750" y="126682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橢圓 16">
            <a:extLst>
              <a:ext uri="{FF2B5EF4-FFF2-40B4-BE49-F238E27FC236}">
                <a16:creationId xmlns:a16="http://schemas.microsoft.com/office/drawing/2014/main" id="{90F8D2D5-41F8-4EBD-AE11-54B3F6A4EE5D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7EC5DF88-451C-4B8C-BD37-04F85197F9FF}"/>
              </a:ext>
            </a:extLst>
          </p:cNvPr>
          <p:cNvSpPr txBox="1">
            <a:spLocks/>
          </p:cNvSpPr>
          <p:nvPr/>
        </p:nvSpPr>
        <p:spPr>
          <a:xfrm>
            <a:off x="1162048" y="1403054"/>
            <a:ext cx="10251965" cy="8507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研究目標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找出能夠協助判斷使用者快速找出適合屬性或元件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803D802-4FBA-4D13-9383-9E3E9976616C}"/>
              </a:ext>
            </a:extLst>
          </p:cNvPr>
          <p:cNvSpPr/>
          <p:nvPr/>
        </p:nvSpPr>
        <p:spPr>
          <a:xfrm>
            <a:off x="3791883" y="3092522"/>
            <a:ext cx="4110535" cy="2542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補圖或不補圖</a:t>
            </a:r>
          </a:p>
        </p:txBody>
      </p:sp>
    </p:spTree>
    <p:extLst>
      <p:ext uri="{BB962C8B-B14F-4D97-AF65-F5344CB8AC3E}">
        <p14:creationId xmlns:p14="http://schemas.microsoft.com/office/powerpoint/2010/main" val="1313567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E7B554-4DA6-47A1-B4F9-3F68B50CF4C8}"/>
              </a:ext>
            </a:extLst>
          </p:cNvPr>
          <p:cNvSpPr/>
          <p:nvPr/>
        </p:nvSpPr>
        <p:spPr>
          <a:xfrm>
            <a:off x="5439410" y="396359"/>
            <a:ext cx="135191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8E95E4E-51A7-49F3-8363-461D86EA158E}"/>
              </a:ext>
            </a:extLst>
          </p:cNvPr>
          <p:cNvCxnSpPr/>
          <p:nvPr/>
        </p:nvCxnSpPr>
        <p:spPr>
          <a:xfrm>
            <a:off x="1047750" y="126682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橢圓 16">
            <a:extLst>
              <a:ext uri="{FF2B5EF4-FFF2-40B4-BE49-F238E27FC236}">
                <a16:creationId xmlns:a16="http://schemas.microsoft.com/office/drawing/2014/main" id="{90F8D2D5-41F8-4EBD-AE11-54B3F6A4EE5D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內容版面配置區 2">
            <a:extLst>
              <a:ext uri="{FF2B5EF4-FFF2-40B4-BE49-F238E27FC236}">
                <a16:creationId xmlns:a16="http://schemas.microsoft.com/office/drawing/2014/main" id="{731207E0-5BA3-42CD-B8E2-F2A3729E8D49}"/>
              </a:ext>
            </a:extLst>
          </p:cNvPr>
          <p:cNvSpPr txBox="1">
            <a:spLocks/>
          </p:cNvSpPr>
          <p:nvPr/>
        </p:nvSpPr>
        <p:spPr>
          <a:xfrm>
            <a:off x="1314450" y="1643062"/>
            <a:ext cx="9867900" cy="35718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5500"/>
              </a:lnSpc>
              <a:buFont typeface="Wingdings" panose="05000000000000000000" pitchFamily="2" charset="2"/>
              <a:buChar char="n"/>
            </a:pPr>
            <a:r>
              <a:rPr lang="zh-TW" altLang="en-US" sz="28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研究動機及目標</a:t>
            </a:r>
            <a:endParaRPr lang="en-US" altLang="zh-TW" sz="2800" dirty="0">
              <a:solidFill>
                <a:schemeClr val="bg2">
                  <a:lumMod val="9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lnSpc>
                <a:spcPts val="5500"/>
              </a:lnSpc>
              <a:buFont typeface="Wingdings" panose="05000000000000000000" pitchFamily="2" charset="2"/>
              <a:buChar char="n"/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相關背景知識</a:t>
            </a:r>
            <a:endParaRPr lang="en-US" altLang="zh-TW" sz="3600" b="1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lnSpc>
                <a:spcPts val="5500"/>
              </a:lnSpc>
              <a:buFont typeface="Wingdings" panose="05000000000000000000" pitchFamily="2" charset="2"/>
              <a:buChar char="n"/>
            </a:pPr>
            <a:r>
              <a:rPr lang="en-US" altLang="zh-TW" sz="28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sz="28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比對擴充元件設計與實作</a:t>
            </a:r>
            <a:endParaRPr lang="en-US" altLang="zh-TW" sz="2800" dirty="0">
              <a:solidFill>
                <a:schemeClr val="bg2">
                  <a:lumMod val="9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lnSpc>
                <a:spcPts val="5500"/>
              </a:lnSpc>
              <a:buFont typeface="Wingdings" panose="05000000000000000000" pitchFamily="2" charset="2"/>
              <a:buChar char="n"/>
            </a:pPr>
            <a:r>
              <a:rPr lang="zh-TW" altLang="en-US" sz="28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案例分析</a:t>
            </a:r>
            <a:endParaRPr lang="en-US" altLang="zh-TW" sz="2800" dirty="0">
              <a:solidFill>
                <a:schemeClr val="bg2">
                  <a:lumMod val="9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lnSpc>
                <a:spcPts val="5500"/>
              </a:lnSpc>
              <a:buFont typeface="Wingdings" panose="05000000000000000000" pitchFamily="2" charset="2"/>
              <a:buChar char="n"/>
            </a:pPr>
            <a:r>
              <a:rPr lang="zh-TW" altLang="en-US" sz="28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結論與未來研究方向</a:t>
            </a:r>
          </a:p>
        </p:txBody>
      </p:sp>
    </p:spTree>
    <p:extLst>
      <p:ext uri="{BB962C8B-B14F-4D97-AF65-F5344CB8AC3E}">
        <p14:creationId xmlns:p14="http://schemas.microsoft.com/office/powerpoint/2010/main" val="477742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8E95E4E-51A7-49F3-8363-461D86EA158E}"/>
              </a:ext>
            </a:extLst>
          </p:cNvPr>
          <p:cNvCxnSpPr/>
          <p:nvPr/>
        </p:nvCxnSpPr>
        <p:spPr>
          <a:xfrm>
            <a:off x="1047750" y="126682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橢圓 16">
            <a:extLst>
              <a:ext uri="{FF2B5EF4-FFF2-40B4-BE49-F238E27FC236}">
                <a16:creationId xmlns:a16="http://schemas.microsoft.com/office/drawing/2014/main" id="{90F8D2D5-41F8-4EBD-AE11-54B3F6A4EE5D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7EC5DF88-451C-4B8C-BD37-04F85197F9FF}"/>
              </a:ext>
            </a:extLst>
          </p:cNvPr>
          <p:cNvSpPr txBox="1">
            <a:spLocks/>
          </p:cNvSpPr>
          <p:nvPr/>
        </p:nvSpPr>
        <p:spPr>
          <a:xfrm>
            <a:off x="1162048" y="1403054"/>
            <a:ext cx="10795489" cy="8507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開發者工具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本頁描述的樣子並說</a:t>
            </a:r>
            <a:r>
              <a:rPr lang="en-US" altLang="zh-TW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xpath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都是用這個工具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此為註解，正式版會刪除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])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911E658-8CB0-4709-B996-19861F568D81}"/>
              </a:ext>
            </a:extLst>
          </p:cNvPr>
          <p:cNvSpPr/>
          <p:nvPr/>
        </p:nvSpPr>
        <p:spPr>
          <a:xfrm>
            <a:off x="4324429" y="332579"/>
            <a:ext cx="354314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相關背景知識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DD02DEF-5E7C-4539-8185-A2F2F26F5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974" y="2279539"/>
            <a:ext cx="7328376" cy="41718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999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8E95E4E-51A7-49F3-8363-461D86EA158E}"/>
              </a:ext>
            </a:extLst>
          </p:cNvPr>
          <p:cNvCxnSpPr/>
          <p:nvPr/>
        </p:nvCxnSpPr>
        <p:spPr>
          <a:xfrm>
            <a:off x="1047750" y="126682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橢圓 16">
            <a:extLst>
              <a:ext uri="{FF2B5EF4-FFF2-40B4-BE49-F238E27FC236}">
                <a16:creationId xmlns:a16="http://schemas.microsoft.com/office/drawing/2014/main" id="{90F8D2D5-41F8-4EBD-AE11-54B3F6A4EE5D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7EC5DF88-451C-4B8C-BD37-04F85197F9FF}"/>
              </a:ext>
            </a:extLst>
          </p:cNvPr>
          <p:cNvSpPr txBox="1">
            <a:spLocks/>
          </p:cNvSpPr>
          <p:nvPr/>
        </p:nvSpPr>
        <p:spPr>
          <a:xfrm>
            <a:off x="1162050" y="1290311"/>
            <a:ext cx="10795489" cy="5613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zh-TW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擴充程式以及擴充程式腳本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911E658-8CB0-4709-B996-19861F568D81}"/>
              </a:ext>
            </a:extLst>
          </p:cNvPr>
          <p:cNvSpPr/>
          <p:nvPr/>
        </p:nvSpPr>
        <p:spPr>
          <a:xfrm>
            <a:off x="4324429" y="332579"/>
            <a:ext cx="354314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相關背景知識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8214BB0-5908-454A-942F-3ECFBCCF7C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352" y="2332023"/>
            <a:ext cx="5098340" cy="40416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84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E7B554-4DA6-47A1-B4F9-3F68B50CF4C8}"/>
              </a:ext>
            </a:extLst>
          </p:cNvPr>
          <p:cNvSpPr/>
          <p:nvPr/>
        </p:nvSpPr>
        <p:spPr>
          <a:xfrm>
            <a:off x="5439410" y="396359"/>
            <a:ext cx="135191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8E95E4E-51A7-49F3-8363-461D86EA158E}"/>
              </a:ext>
            </a:extLst>
          </p:cNvPr>
          <p:cNvCxnSpPr/>
          <p:nvPr/>
        </p:nvCxnSpPr>
        <p:spPr>
          <a:xfrm>
            <a:off x="1047750" y="126682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橢圓 16">
            <a:extLst>
              <a:ext uri="{FF2B5EF4-FFF2-40B4-BE49-F238E27FC236}">
                <a16:creationId xmlns:a16="http://schemas.microsoft.com/office/drawing/2014/main" id="{90F8D2D5-41F8-4EBD-AE11-54B3F6A4EE5D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內容版面配置區 2">
            <a:extLst>
              <a:ext uri="{FF2B5EF4-FFF2-40B4-BE49-F238E27FC236}">
                <a16:creationId xmlns:a16="http://schemas.microsoft.com/office/drawing/2014/main" id="{731207E0-5BA3-42CD-B8E2-F2A3729E8D49}"/>
              </a:ext>
            </a:extLst>
          </p:cNvPr>
          <p:cNvSpPr txBox="1">
            <a:spLocks/>
          </p:cNvSpPr>
          <p:nvPr/>
        </p:nvSpPr>
        <p:spPr>
          <a:xfrm>
            <a:off x="1314450" y="1643062"/>
            <a:ext cx="9867900" cy="35718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5500"/>
              </a:lnSpc>
              <a:buFont typeface="Wingdings" panose="05000000000000000000" pitchFamily="2" charset="2"/>
              <a:buChar char="n"/>
            </a:pPr>
            <a:r>
              <a:rPr lang="zh-TW" altLang="en-US" sz="28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研究動機及目標</a:t>
            </a:r>
            <a:endParaRPr lang="en-US" altLang="zh-TW" sz="2800" dirty="0">
              <a:solidFill>
                <a:schemeClr val="bg2">
                  <a:lumMod val="9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lnSpc>
                <a:spcPts val="5500"/>
              </a:lnSpc>
              <a:buFont typeface="Wingdings" panose="05000000000000000000" pitchFamily="2" charset="2"/>
              <a:buChar char="n"/>
            </a:pPr>
            <a:r>
              <a:rPr lang="zh-TW" altLang="en-US" sz="28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相關背景知識</a:t>
            </a:r>
            <a:endParaRPr lang="en-US" altLang="zh-TW" sz="2800" dirty="0">
              <a:solidFill>
                <a:schemeClr val="bg2">
                  <a:lumMod val="9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lnSpc>
                <a:spcPts val="5500"/>
              </a:lnSpc>
              <a:buFont typeface="Wingdings" panose="05000000000000000000" pitchFamily="2" charset="2"/>
              <a:buChar char="n"/>
            </a:pPr>
            <a:r>
              <a:rPr lang="en-US" altLang="zh-TW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比對擴充元件設計與實作</a:t>
            </a:r>
            <a:endParaRPr lang="en-US" altLang="zh-TW" sz="3600" b="1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lnSpc>
                <a:spcPts val="5500"/>
              </a:lnSpc>
              <a:buFont typeface="Wingdings" panose="05000000000000000000" pitchFamily="2" charset="2"/>
              <a:buChar char="n"/>
            </a:pPr>
            <a:r>
              <a:rPr lang="zh-TW" altLang="en-US" sz="28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案例分析</a:t>
            </a:r>
            <a:endParaRPr lang="en-US" altLang="zh-TW" sz="2800" dirty="0">
              <a:solidFill>
                <a:schemeClr val="bg2">
                  <a:lumMod val="9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lnSpc>
                <a:spcPts val="5500"/>
              </a:lnSpc>
              <a:buFont typeface="Wingdings" panose="05000000000000000000" pitchFamily="2" charset="2"/>
              <a:buChar char="n"/>
            </a:pPr>
            <a:r>
              <a:rPr lang="zh-TW" altLang="en-US" sz="28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結論與未來研究方向</a:t>
            </a:r>
          </a:p>
        </p:txBody>
      </p:sp>
    </p:spTree>
    <p:extLst>
      <p:ext uri="{BB962C8B-B14F-4D97-AF65-F5344CB8AC3E}">
        <p14:creationId xmlns:p14="http://schemas.microsoft.com/office/powerpoint/2010/main" val="1092304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E7B554-4DA6-47A1-B4F9-3F68B50CF4C8}"/>
              </a:ext>
            </a:extLst>
          </p:cNvPr>
          <p:cNvSpPr/>
          <p:nvPr/>
        </p:nvSpPr>
        <p:spPr>
          <a:xfrm>
            <a:off x="2914689" y="332579"/>
            <a:ext cx="636262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比對擴充程式與實作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8E95E4E-51A7-49F3-8363-461D86EA158E}"/>
              </a:ext>
            </a:extLst>
          </p:cNvPr>
          <p:cNvCxnSpPr/>
          <p:nvPr/>
        </p:nvCxnSpPr>
        <p:spPr>
          <a:xfrm>
            <a:off x="1047750" y="126682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橢圓 16">
            <a:extLst>
              <a:ext uri="{FF2B5EF4-FFF2-40B4-BE49-F238E27FC236}">
                <a16:creationId xmlns:a16="http://schemas.microsoft.com/office/drawing/2014/main" id="{90F8D2D5-41F8-4EBD-AE11-54B3F6A4EE5D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A1B70438-5F8B-4FC9-ADA4-A3FBC63FA7C1}"/>
              </a:ext>
            </a:extLst>
          </p:cNvPr>
          <p:cNvSpPr txBox="1">
            <a:spLocks/>
          </p:cNvSpPr>
          <p:nvPr/>
        </p:nvSpPr>
        <p:spPr>
          <a:xfrm>
            <a:off x="1162048" y="1403054"/>
            <a:ext cx="10795489" cy="8507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簡易敘述擴充程式適合使用情境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本頁描述可以在哪些情境下使用擴充程式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此為註解，正式版會刪除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])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6AE98DB-230A-45DE-A5B1-14094DFDD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622" y="2253805"/>
            <a:ext cx="6308514" cy="42138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51277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E7B554-4DA6-47A1-B4F9-3F68B50CF4C8}"/>
              </a:ext>
            </a:extLst>
          </p:cNvPr>
          <p:cNvSpPr/>
          <p:nvPr/>
        </p:nvSpPr>
        <p:spPr>
          <a:xfrm>
            <a:off x="2914689" y="332579"/>
            <a:ext cx="636262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比對擴充程式與實作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8E95E4E-51A7-49F3-8363-461D86EA158E}"/>
              </a:ext>
            </a:extLst>
          </p:cNvPr>
          <p:cNvCxnSpPr/>
          <p:nvPr/>
        </p:nvCxnSpPr>
        <p:spPr>
          <a:xfrm>
            <a:off x="1047750" y="126682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橢圓 16">
            <a:extLst>
              <a:ext uri="{FF2B5EF4-FFF2-40B4-BE49-F238E27FC236}">
                <a16:creationId xmlns:a16="http://schemas.microsoft.com/office/drawing/2014/main" id="{90F8D2D5-41F8-4EBD-AE11-54B3F6A4EE5D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A1B70438-5F8B-4FC9-ADA4-A3FBC63FA7C1}"/>
              </a:ext>
            </a:extLst>
          </p:cNvPr>
          <p:cNvSpPr txBox="1">
            <a:spLocks/>
          </p:cNvSpPr>
          <p:nvPr/>
        </p:nvSpPr>
        <p:spPr>
          <a:xfrm>
            <a:off x="1162048" y="1403054"/>
            <a:ext cx="10795489" cy="8507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元件互動時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HTML 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快速變化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本頁描述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中元件快速變化的情境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此為註解，正式版會刪除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])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389E376-4133-4FC5-94BA-4ED761CDE8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798610"/>
            <a:ext cx="12192000" cy="25780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27161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E7B554-4DA6-47A1-B4F9-3F68B50CF4C8}"/>
              </a:ext>
            </a:extLst>
          </p:cNvPr>
          <p:cNvSpPr/>
          <p:nvPr/>
        </p:nvSpPr>
        <p:spPr>
          <a:xfrm>
            <a:off x="2914689" y="332579"/>
            <a:ext cx="636262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比對擴充程式與實作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8E95E4E-51A7-49F3-8363-461D86EA158E}"/>
              </a:ext>
            </a:extLst>
          </p:cNvPr>
          <p:cNvCxnSpPr/>
          <p:nvPr/>
        </p:nvCxnSpPr>
        <p:spPr>
          <a:xfrm>
            <a:off x="1047750" y="126682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橢圓 16">
            <a:extLst>
              <a:ext uri="{FF2B5EF4-FFF2-40B4-BE49-F238E27FC236}">
                <a16:creationId xmlns:a16="http://schemas.microsoft.com/office/drawing/2014/main" id="{90F8D2D5-41F8-4EBD-AE11-54B3F6A4EE5D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A1B70438-5F8B-4FC9-ADA4-A3FBC63FA7C1}"/>
              </a:ext>
            </a:extLst>
          </p:cNvPr>
          <p:cNvSpPr txBox="1">
            <a:spLocks/>
          </p:cNvSpPr>
          <p:nvPr/>
        </p:nvSpPr>
        <p:spPr>
          <a:xfrm>
            <a:off x="1162048" y="1403054"/>
            <a:ext cx="10795489" cy="8507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多層元件未展開無變化提示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本頁描述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元件未展開時無變化提示之情境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此為註解，正式版會刪除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])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2577F9A-DEF5-4AA1-B507-1A7A51D34D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872571"/>
            <a:ext cx="12192000" cy="25068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25853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E7B554-4DA6-47A1-B4F9-3F68B50CF4C8}"/>
              </a:ext>
            </a:extLst>
          </p:cNvPr>
          <p:cNvSpPr/>
          <p:nvPr/>
        </p:nvSpPr>
        <p:spPr>
          <a:xfrm>
            <a:off x="2914689" y="332579"/>
            <a:ext cx="636262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比對擴充程式與實作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8E95E4E-51A7-49F3-8363-461D86EA158E}"/>
              </a:ext>
            </a:extLst>
          </p:cNvPr>
          <p:cNvCxnSpPr/>
          <p:nvPr/>
        </p:nvCxnSpPr>
        <p:spPr>
          <a:xfrm>
            <a:off x="1047750" y="126682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橢圓 16">
            <a:extLst>
              <a:ext uri="{FF2B5EF4-FFF2-40B4-BE49-F238E27FC236}">
                <a16:creationId xmlns:a16="http://schemas.microsoft.com/office/drawing/2014/main" id="{90F8D2D5-41F8-4EBD-AE11-54B3F6A4EE5D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A1B70438-5F8B-4FC9-ADA4-A3FBC63FA7C1}"/>
              </a:ext>
            </a:extLst>
          </p:cNvPr>
          <p:cNvSpPr txBox="1">
            <a:spLocks/>
          </p:cNvSpPr>
          <p:nvPr/>
        </p:nvSpPr>
        <p:spPr>
          <a:xfrm>
            <a:off x="1162048" y="1403054"/>
            <a:ext cx="10795489" cy="8507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擴充元件系統架構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本頁描述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利用圖片來介紹本次擴充元件的系統架構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此為註解，正式版會刪除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])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EF58E63-E2B8-4E88-B9D8-47E9CCCAF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465" y="2769250"/>
            <a:ext cx="9433067" cy="28922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0624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E7B554-4DA6-47A1-B4F9-3F68B50CF4C8}"/>
              </a:ext>
            </a:extLst>
          </p:cNvPr>
          <p:cNvSpPr/>
          <p:nvPr/>
        </p:nvSpPr>
        <p:spPr>
          <a:xfrm>
            <a:off x="2914689" y="332579"/>
            <a:ext cx="636262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比對擴充程式與實作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8E95E4E-51A7-49F3-8363-461D86EA158E}"/>
              </a:ext>
            </a:extLst>
          </p:cNvPr>
          <p:cNvCxnSpPr/>
          <p:nvPr/>
        </p:nvCxnSpPr>
        <p:spPr>
          <a:xfrm>
            <a:off x="1047750" y="126682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橢圓 16">
            <a:extLst>
              <a:ext uri="{FF2B5EF4-FFF2-40B4-BE49-F238E27FC236}">
                <a16:creationId xmlns:a16="http://schemas.microsoft.com/office/drawing/2014/main" id="{90F8D2D5-41F8-4EBD-AE11-54B3F6A4EE5D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A1B70438-5F8B-4FC9-ADA4-A3FBC63FA7C1}"/>
              </a:ext>
            </a:extLst>
          </p:cNvPr>
          <p:cNvSpPr txBox="1">
            <a:spLocks/>
          </p:cNvSpPr>
          <p:nvPr/>
        </p:nvSpPr>
        <p:spPr>
          <a:xfrm>
            <a:off x="1162048" y="1403054"/>
            <a:ext cx="10795489" cy="8507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比對活動圖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本頁利用流程圖介紹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比對的演算法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此為註解，正式版會刪除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])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91142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E7B554-4DA6-47A1-B4F9-3F68B50CF4C8}"/>
              </a:ext>
            </a:extLst>
          </p:cNvPr>
          <p:cNvSpPr/>
          <p:nvPr/>
        </p:nvSpPr>
        <p:spPr>
          <a:xfrm>
            <a:off x="5439410" y="396359"/>
            <a:ext cx="135191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8E95E4E-51A7-49F3-8363-461D86EA158E}"/>
              </a:ext>
            </a:extLst>
          </p:cNvPr>
          <p:cNvCxnSpPr/>
          <p:nvPr/>
        </p:nvCxnSpPr>
        <p:spPr>
          <a:xfrm>
            <a:off x="1047750" y="126682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橢圓 16">
            <a:extLst>
              <a:ext uri="{FF2B5EF4-FFF2-40B4-BE49-F238E27FC236}">
                <a16:creationId xmlns:a16="http://schemas.microsoft.com/office/drawing/2014/main" id="{90F8D2D5-41F8-4EBD-AE11-54B3F6A4EE5D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內容版面配置區 2">
            <a:extLst>
              <a:ext uri="{FF2B5EF4-FFF2-40B4-BE49-F238E27FC236}">
                <a16:creationId xmlns:a16="http://schemas.microsoft.com/office/drawing/2014/main" id="{731207E0-5BA3-42CD-B8E2-F2A3729E8D49}"/>
              </a:ext>
            </a:extLst>
          </p:cNvPr>
          <p:cNvSpPr txBox="1">
            <a:spLocks/>
          </p:cNvSpPr>
          <p:nvPr/>
        </p:nvSpPr>
        <p:spPr>
          <a:xfrm>
            <a:off x="1314450" y="1643062"/>
            <a:ext cx="9867900" cy="35718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5500"/>
              </a:lnSpc>
              <a:buFont typeface="Wingdings" panose="05000000000000000000" pitchFamily="2" charset="2"/>
              <a:buChar char="n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研究動機及目標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lnSpc>
                <a:spcPts val="5500"/>
              </a:lnSpc>
              <a:buFont typeface="Wingdings" panose="05000000000000000000" pitchFamily="2" charset="2"/>
              <a:buChar char="n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相關背景知識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lnSpc>
                <a:spcPts val="5500"/>
              </a:lnSpc>
              <a:buFont typeface="Wingdings" panose="05000000000000000000" pitchFamily="2" charset="2"/>
              <a:buChar char="n"/>
            </a:pP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比對擴充元件設計與實作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lnSpc>
                <a:spcPts val="5500"/>
              </a:lnSpc>
              <a:buFont typeface="Wingdings" panose="05000000000000000000" pitchFamily="2" charset="2"/>
              <a:buChar char="n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案例分析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lnSpc>
                <a:spcPts val="5500"/>
              </a:lnSpc>
              <a:buFont typeface="Wingdings" panose="05000000000000000000" pitchFamily="2" charset="2"/>
              <a:buChar char="n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結論與未來研究方向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E7B554-4DA6-47A1-B4F9-3F68B50CF4C8}"/>
              </a:ext>
            </a:extLst>
          </p:cNvPr>
          <p:cNvSpPr/>
          <p:nvPr/>
        </p:nvSpPr>
        <p:spPr>
          <a:xfrm>
            <a:off x="2914689" y="332579"/>
            <a:ext cx="636262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比對擴充程式與實作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8E95E4E-51A7-49F3-8363-461D86EA158E}"/>
              </a:ext>
            </a:extLst>
          </p:cNvPr>
          <p:cNvCxnSpPr/>
          <p:nvPr/>
        </p:nvCxnSpPr>
        <p:spPr>
          <a:xfrm>
            <a:off x="1047750" y="126682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橢圓 16">
            <a:extLst>
              <a:ext uri="{FF2B5EF4-FFF2-40B4-BE49-F238E27FC236}">
                <a16:creationId xmlns:a16="http://schemas.microsoft.com/office/drawing/2014/main" id="{90F8D2D5-41F8-4EBD-AE11-54B3F6A4EE5D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A1B70438-5F8B-4FC9-ADA4-A3FBC63FA7C1}"/>
              </a:ext>
            </a:extLst>
          </p:cNvPr>
          <p:cNvSpPr txBox="1">
            <a:spLocks/>
          </p:cNvSpPr>
          <p:nvPr/>
        </p:nvSpPr>
        <p:spPr>
          <a:xfrm>
            <a:off x="1162048" y="1403054"/>
            <a:ext cx="10795489" cy="8507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比對活動圖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本頁利用流程圖介紹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比對的演算法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此為註解，正式版會刪除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])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CDD90B8-49C5-4FE4-BEBF-B5ABAF3F6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68" y="-597"/>
            <a:ext cx="10407082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06456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E7B554-4DA6-47A1-B4F9-3F68B50CF4C8}"/>
              </a:ext>
            </a:extLst>
          </p:cNvPr>
          <p:cNvSpPr/>
          <p:nvPr/>
        </p:nvSpPr>
        <p:spPr>
          <a:xfrm>
            <a:off x="2914689" y="332579"/>
            <a:ext cx="636262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比對擴充程式與實作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8E95E4E-51A7-49F3-8363-461D86EA158E}"/>
              </a:ext>
            </a:extLst>
          </p:cNvPr>
          <p:cNvCxnSpPr/>
          <p:nvPr/>
        </p:nvCxnSpPr>
        <p:spPr>
          <a:xfrm>
            <a:off x="1047750" y="126682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橢圓 16">
            <a:extLst>
              <a:ext uri="{FF2B5EF4-FFF2-40B4-BE49-F238E27FC236}">
                <a16:creationId xmlns:a16="http://schemas.microsoft.com/office/drawing/2014/main" id="{90F8D2D5-41F8-4EBD-AE11-54B3F6A4EE5D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A1B70438-5F8B-4FC9-ADA4-A3FBC63FA7C1}"/>
              </a:ext>
            </a:extLst>
          </p:cNvPr>
          <p:cNvSpPr txBox="1">
            <a:spLocks/>
          </p:cNvSpPr>
          <p:nvPr/>
        </p:nvSpPr>
        <p:spPr>
          <a:xfrm>
            <a:off x="1162048" y="1403054"/>
            <a:ext cx="10795489" cy="8507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判斷節點相異程度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本頁 介紹上頁流程圖中判斷節點相異程度的過程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此為註解，正式版會刪除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])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73595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E7B554-4DA6-47A1-B4F9-3F68B50CF4C8}"/>
              </a:ext>
            </a:extLst>
          </p:cNvPr>
          <p:cNvSpPr/>
          <p:nvPr/>
        </p:nvSpPr>
        <p:spPr>
          <a:xfrm>
            <a:off x="2914689" y="332579"/>
            <a:ext cx="636262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比對擴充程式與實作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8E95E4E-51A7-49F3-8363-461D86EA158E}"/>
              </a:ext>
            </a:extLst>
          </p:cNvPr>
          <p:cNvCxnSpPr/>
          <p:nvPr/>
        </p:nvCxnSpPr>
        <p:spPr>
          <a:xfrm>
            <a:off x="1047750" y="126682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橢圓 16">
            <a:extLst>
              <a:ext uri="{FF2B5EF4-FFF2-40B4-BE49-F238E27FC236}">
                <a16:creationId xmlns:a16="http://schemas.microsoft.com/office/drawing/2014/main" id="{90F8D2D5-41F8-4EBD-AE11-54B3F6A4EE5D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C3F9BF-00D1-47E7-A53D-F4984077B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693" y="-597"/>
            <a:ext cx="766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15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E7B554-4DA6-47A1-B4F9-3F68B50CF4C8}"/>
              </a:ext>
            </a:extLst>
          </p:cNvPr>
          <p:cNvSpPr/>
          <p:nvPr/>
        </p:nvSpPr>
        <p:spPr>
          <a:xfrm>
            <a:off x="2914689" y="332579"/>
            <a:ext cx="636262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比對擴充程式與實作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8E95E4E-51A7-49F3-8363-461D86EA158E}"/>
              </a:ext>
            </a:extLst>
          </p:cNvPr>
          <p:cNvCxnSpPr/>
          <p:nvPr/>
        </p:nvCxnSpPr>
        <p:spPr>
          <a:xfrm>
            <a:off x="1047750" y="126682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橢圓 16">
            <a:extLst>
              <a:ext uri="{FF2B5EF4-FFF2-40B4-BE49-F238E27FC236}">
                <a16:creationId xmlns:a16="http://schemas.microsoft.com/office/drawing/2014/main" id="{90F8D2D5-41F8-4EBD-AE11-54B3F6A4EE5D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A1B70438-5F8B-4FC9-ADA4-A3FBC63FA7C1}"/>
              </a:ext>
            </a:extLst>
          </p:cNvPr>
          <p:cNvSpPr txBox="1">
            <a:spLocks/>
          </p:cNvSpPr>
          <p:nvPr/>
        </p:nvSpPr>
        <p:spPr>
          <a:xfrm>
            <a:off x="1162048" y="1403054"/>
            <a:ext cx="10795489" cy="8507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比對後的輸出結果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本頁 介紹上頁流程圖中 最後的輸出結果要如何輸出的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此為註解，正式版會刪除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])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901101A-E78F-44D7-98A1-F1AA41A172A7}"/>
              </a:ext>
            </a:extLst>
          </p:cNvPr>
          <p:cNvSpPr/>
          <p:nvPr/>
        </p:nvSpPr>
        <p:spPr>
          <a:xfrm>
            <a:off x="2505540" y="2843201"/>
            <a:ext cx="7180917" cy="2896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補圖或不補圖</a:t>
            </a:r>
          </a:p>
        </p:txBody>
      </p:sp>
    </p:spTree>
    <p:extLst>
      <p:ext uri="{BB962C8B-B14F-4D97-AF65-F5344CB8AC3E}">
        <p14:creationId xmlns:p14="http://schemas.microsoft.com/office/powerpoint/2010/main" val="3240779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E7B554-4DA6-47A1-B4F9-3F68B50CF4C8}"/>
              </a:ext>
            </a:extLst>
          </p:cNvPr>
          <p:cNvSpPr/>
          <p:nvPr/>
        </p:nvSpPr>
        <p:spPr>
          <a:xfrm>
            <a:off x="2914689" y="332579"/>
            <a:ext cx="636262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比對擴充程式與實作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8E95E4E-51A7-49F3-8363-461D86EA158E}"/>
              </a:ext>
            </a:extLst>
          </p:cNvPr>
          <p:cNvCxnSpPr/>
          <p:nvPr/>
        </p:nvCxnSpPr>
        <p:spPr>
          <a:xfrm>
            <a:off x="1047750" y="126682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橢圓 16">
            <a:extLst>
              <a:ext uri="{FF2B5EF4-FFF2-40B4-BE49-F238E27FC236}">
                <a16:creationId xmlns:a16="http://schemas.microsoft.com/office/drawing/2014/main" id="{90F8D2D5-41F8-4EBD-AE11-54B3F6A4EE5D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A1B70438-5F8B-4FC9-ADA4-A3FBC63FA7C1}"/>
              </a:ext>
            </a:extLst>
          </p:cNvPr>
          <p:cNvSpPr txBox="1">
            <a:spLocks/>
          </p:cNvSpPr>
          <p:nvPr/>
        </p:nvSpPr>
        <p:spPr>
          <a:xfrm>
            <a:off x="1162050" y="1212481"/>
            <a:ext cx="10795489" cy="19348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擴充程式腳本溝通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本頁 介紹上頁流程圖中 最後的輸出結果要如何輸出的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此為註解，正式版會刪除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])</a:t>
            </a:r>
          </a:p>
          <a:p>
            <a:pPr marL="971550" lvl="1" indent="-514350">
              <a:lnSpc>
                <a:spcPts val="3500"/>
              </a:lnSpc>
              <a:buFont typeface="標楷體" panose="03000509000000000000" pitchFamily="65" charset="-120"/>
              <a:buChar char="-"/>
            </a:pPr>
            <a:r>
              <a:rPr lang="en-US" altLang="zh-TW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SidePanel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Script</a:t>
            </a:r>
          </a:p>
          <a:p>
            <a:pPr marL="971550" lvl="1" indent="-514350">
              <a:lnSpc>
                <a:spcPts val="3500"/>
              </a:lnSpc>
              <a:buFont typeface="標楷體" panose="03000509000000000000" pitchFamily="65" charset="-120"/>
              <a:buChar char="-"/>
            </a:pPr>
            <a:r>
              <a:rPr lang="en-US" altLang="zh-TW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Background Script</a:t>
            </a:r>
            <a:endParaRPr lang="zh-TW" altLang="en-US" dirty="0">
              <a:solidFill>
                <a:schemeClr val="bg2">
                  <a:lumMod val="9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6F5F3999-51FA-4164-88BE-A5412537A6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49" y="3350631"/>
            <a:ext cx="8801100" cy="24479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29388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E7B554-4DA6-47A1-B4F9-3F68B50CF4C8}"/>
              </a:ext>
            </a:extLst>
          </p:cNvPr>
          <p:cNvSpPr/>
          <p:nvPr/>
        </p:nvSpPr>
        <p:spPr>
          <a:xfrm>
            <a:off x="2914689" y="332579"/>
            <a:ext cx="636262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比對擴充程式與實作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8E95E4E-51A7-49F3-8363-461D86EA158E}"/>
              </a:ext>
            </a:extLst>
          </p:cNvPr>
          <p:cNvCxnSpPr/>
          <p:nvPr/>
        </p:nvCxnSpPr>
        <p:spPr>
          <a:xfrm>
            <a:off x="1047750" y="126682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橢圓 16">
            <a:extLst>
              <a:ext uri="{FF2B5EF4-FFF2-40B4-BE49-F238E27FC236}">
                <a16:creationId xmlns:a16="http://schemas.microsoft.com/office/drawing/2014/main" id="{90F8D2D5-41F8-4EBD-AE11-54B3F6A4EE5D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AFE7F97A-8956-4D42-B3D5-FDDF412A6CFC}"/>
              </a:ext>
            </a:extLst>
          </p:cNvPr>
          <p:cNvSpPr txBox="1">
            <a:spLocks/>
          </p:cNvSpPr>
          <p:nvPr/>
        </p:nvSpPr>
        <p:spPr>
          <a:xfrm>
            <a:off x="1162050" y="1212481"/>
            <a:ext cx="10795489" cy="19348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擴充程式腳本溝通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本頁 介紹上頁流程圖中 最後的輸出結果要如何輸出的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此為註解，正式版會刪除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])</a:t>
            </a:r>
          </a:p>
          <a:p>
            <a:pPr marL="971550" lvl="1" indent="-514350">
              <a:lnSpc>
                <a:spcPts val="3500"/>
              </a:lnSpc>
              <a:buFont typeface="標楷體" panose="03000509000000000000" pitchFamily="65" charset="-120"/>
              <a:buChar char="-"/>
            </a:pPr>
            <a:r>
              <a:rPr lang="en-US" altLang="zh-TW" b="1" dirty="0" err="1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SidePanel</a:t>
            </a:r>
            <a:r>
              <a:rPr lang="en-US" altLang="zh-TW" b="1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Script</a:t>
            </a:r>
          </a:p>
          <a:p>
            <a:pPr marL="971550" lvl="1" indent="-514350">
              <a:lnSpc>
                <a:spcPts val="3500"/>
              </a:lnSpc>
              <a:buFont typeface="標楷體" panose="03000509000000000000" pitchFamily="65" charset="-120"/>
              <a:buChar char="-"/>
            </a:pPr>
            <a:r>
              <a:rPr lang="en-US" altLang="zh-TW" b="1" dirty="0">
                <a:solidFill>
                  <a:schemeClr val="bg2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Background Script</a:t>
            </a:r>
            <a:endParaRPr lang="zh-TW" altLang="en-US" b="1" dirty="0">
              <a:solidFill>
                <a:schemeClr val="bg2">
                  <a:lumMod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6264107-9355-4290-ABB3-3D671FC30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49" y="3404992"/>
            <a:ext cx="8801100" cy="24479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38242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E7B554-4DA6-47A1-B4F9-3F68B50CF4C8}"/>
              </a:ext>
            </a:extLst>
          </p:cNvPr>
          <p:cNvSpPr/>
          <p:nvPr/>
        </p:nvSpPr>
        <p:spPr>
          <a:xfrm>
            <a:off x="2914689" y="332579"/>
            <a:ext cx="636262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比對擴充程式與實作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8E95E4E-51A7-49F3-8363-461D86EA158E}"/>
              </a:ext>
            </a:extLst>
          </p:cNvPr>
          <p:cNvCxnSpPr/>
          <p:nvPr/>
        </p:nvCxnSpPr>
        <p:spPr>
          <a:xfrm>
            <a:off x="1047750" y="126682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橢圓 16">
            <a:extLst>
              <a:ext uri="{FF2B5EF4-FFF2-40B4-BE49-F238E27FC236}">
                <a16:creationId xmlns:a16="http://schemas.microsoft.com/office/drawing/2014/main" id="{90F8D2D5-41F8-4EBD-AE11-54B3F6A4EE5D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A1B70438-5F8B-4FC9-ADA4-A3FBC63FA7C1}"/>
              </a:ext>
            </a:extLst>
          </p:cNvPr>
          <p:cNvSpPr txBox="1">
            <a:spLocks/>
          </p:cNvSpPr>
          <p:nvPr/>
        </p:nvSpPr>
        <p:spPr>
          <a:xfrm>
            <a:off x="895350" y="1790886"/>
            <a:ext cx="3984647" cy="39365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2500"/>
              </a:lnSpc>
              <a:buFont typeface="標楷體" panose="03000509000000000000" pitchFamily="65" charset="-120"/>
              <a:buChar char="-"/>
            </a:pP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UI/UX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介面</a:t>
            </a:r>
            <a:b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71550" lvl="1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Illustrate</a:t>
            </a:r>
          </a:p>
          <a:p>
            <a:pPr marL="971550" lvl="1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Timer</a:t>
            </a:r>
          </a:p>
          <a:p>
            <a:pPr marL="1428750" lvl="2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Time Of Set Up</a:t>
            </a:r>
          </a:p>
          <a:p>
            <a:pPr marL="1428750" lvl="2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Time Of Change Element</a:t>
            </a:r>
          </a:p>
          <a:p>
            <a:pPr marL="971550" lvl="1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Options</a:t>
            </a:r>
          </a:p>
          <a:p>
            <a:pPr marL="971550" lvl="1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Compare Control</a:t>
            </a:r>
          </a:p>
          <a:p>
            <a:pPr marL="971550" lvl="1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Compare Result</a:t>
            </a:r>
            <a:endParaRPr lang="zh-TW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F26EE654-0864-460F-A337-C81CD488A7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219" y="1305490"/>
            <a:ext cx="4746841" cy="54472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40439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E7B554-4DA6-47A1-B4F9-3F68B50CF4C8}"/>
              </a:ext>
            </a:extLst>
          </p:cNvPr>
          <p:cNvSpPr/>
          <p:nvPr/>
        </p:nvSpPr>
        <p:spPr>
          <a:xfrm>
            <a:off x="2914689" y="332579"/>
            <a:ext cx="636262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比對擴充程式與實作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8E95E4E-51A7-49F3-8363-461D86EA158E}"/>
              </a:ext>
            </a:extLst>
          </p:cNvPr>
          <p:cNvCxnSpPr/>
          <p:nvPr/>
        </p:nvCxnSpPr>
        <p:spPr>
          <a:xfrm>
            <a:off x="1047750" y="126682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橢圓 16">
            <a:extLst>
              <a:ext uri="{FF2B5EF4-FFF2-40B4-BE49-F238E27FC236}">
                <a16:creationId xmlns:a16="http://schemas.microsoft.com/office/drawing/2014/main" id="{90F8D2D5-41F8-4EBD-AE11-54B3F6A4EE5D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A1B70438-5F8B-4FC9-ADA4-A3FBC63FA7C1}"/>
              </a:ext>
            </a:extLst>
          </p:cNvPr>
          <p:cNvSpPr txBox="1">
            <a:spLocks/>
          </p:cNvSpPr>
          <p:nvPr/>
        </p:nvSpPr>
        <p:spPr>
          <a:xfrm>
            <a:off x="895350" y="1680332"/>
            <a:ext cx="3984647" cy="38725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UI/UX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介面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lnSpc>
                <a:spcPts val="2500"/>
              </a:lnSpc>
              <a:buFont typeface="標楷體" panose="03000509000000000000" pitchFamily="65" charset="-120"/>
              <a:buChar char="-"/>
            </a:pP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71550" lvl="1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Illustrate</a:t>
            </a:r>
          </a:p>
          <a:p>
            <a:pPr marL="971550" lvl="1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sz="16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Timer</a:t>
            </a:r>
          </a:p>
          <a:p>
            <a:pPr marL="1428750" lvl="2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sz="16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Time Of Set Up</a:t>
            </a:r>
          </a:p>
          <a:p>
            <a:pPr marL="1428750" lvl="2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sz="16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Time Of Change Element</a:t>
            </a:r>
          </a:p>
          <a:p>
            <a:pPr marL="971550" lvl="1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sz="16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Options</a:t>
            </a:r>
          </a:p>
          <a:p>
            <a:pPr marL="971550" lvl="1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sz="16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Compare Control</a:t>
            </a:r>
          </a:p>
          <a:p>
            <a:pPr marL="971550" lvl="1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sz="16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Compare Result</a:t>
            </a:r>
            <a:endParaRPr lang="zh-TW" altLang="en-US" sz="1600" dirty="0">
              <a:solidFill>
                <a:schemeClr val="bg2">
                  <a:lumMod val="9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A076508-009F-4FA3-807F-A1372A47D9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219" y="1311884"/>
            <a:ext cx="4746841" cy="54472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78B3180-EEFB-44D3-B1A0-F258E4B1710A}"/>
              </a:ext>
            </a:extLst>
          </p:cNvPr>
          <p:cNvSpPr/>
          <p:nvPr/>
        </p:nvSpPr>
        <p:spPr>
          <a:xfrm>
            <a:off x="6533347" y="1311885"/>
            <a:ext cx="4951006" cy="111799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4658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E7B554-4DA6-47A1-B4F9-3F68B50CF4C8}"/>
              </a:ext>
            </a:extLst>
          </p:cNvPr>
          <p:cNvSpPr/>
          <p:nvPr/>
        </p:nvSpPr>
        <p:spPr>
          <a:xfrm>
            <a:off x="2914689" y="332579"/>
            <a:ext cx="636262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比對擴充程式與實作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8E95E4E-51A7-49F3-8363-461D86EA158E}"/>
              </a:ext>
            </a:extLst>
          </p:cNvPr>
          <p:cNvCxnSpPr/>
          <p:nvPr/>
        </p:nvCxnSpPr>
        <p:spPr>
          <a:xfrm>
            <a:off x="1047750" y="126682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橢圓 16">
            <a:extLst>
              <a:ext uri="{FF2B5EF4-FFF2-40B4-BE49-F238E27FC236}">
                <a16:creationId xmlns:a16="http://schemas.microsoft.com/office/drawing/2014/main" id="{90F8D2D5-41F8-4EBD-AE11-54B3F6A4EE5D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F50DE14B-01ED-41FA-9854-538EF1EFFEDE}"/>
              </a:ext>
            </a:extLst>
          </p:cNvPr>
          <p:cNvSpPr txBox="1">
            <a:spLocks/>
          </p:cNvSpPr>
          <p:nvPr/>
        </p:nvSpPr>
        <p:spPr>
          <a:xfrm>
            <a:off x="895350" y="1790886"/>
            <a:ext cx="4579794" cy="39365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2500"/>
              </a:lnSpc>
              <a:buFont typeface="標楷體" panose="03000509000000000000" pitchFamily="65" charset="-120"/>
              <a:buChar char="-"/>
            </a:pP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UI/UX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介面</a:t>
            </a:r>
            <a:b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71550" lvl="1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Illustrate</a:t>
            </a:r>
          </a:p>
          <a:p>
            <a:pPr marL="971550" lvl="1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Timer</a:t>
            </a:r>
          </a:p>
          <a:p>
            <a:pPr marL="1428750" lvl="2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Time Of Set Up</a:t>
            </a:r>
          </a:p>
          <a:p>
            <a:pPr marL="1428750" lvl="2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Time Of Change Element</a:t>
            </a:r>
          </a:p>
          <a:p>
            <a:pPr marL="971550" lvl="1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sz="16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Options</a:t>
            </a:r>
          </a:p>
          <a:p>
            <a:pPr marL="971550" lvl="1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sz="16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Compare Control</a:t>
            </a:r>
          </a:p>
          <a:p>
            <a:pPr marL="971550" lvl="1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sz="16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Compare Result</a:t>
            </a:r>
            <a:endParaRPr lang="zh-TW" altLang="en-US" sz="1600" dirty="0">
              <a:solidFill>
                <a:schemeClr val="bg2">
                  <a:lumMod val="9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021E048D-0661-4722-A069-335645D93D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219" y="1311884"/>
            <a:ext cx="4746841" cy="54472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8E12C8ED-4668-4B3E-8E4D-0961101928B7}"/>
              </a:ext>
            </a:extLst>
          </p:cNvPr>
          <p:cNvSpPr/>
          <p:nvPr/>
        </p:nvSpPr>
        <p:spPr>
          <a:xfrm>
            <a:off x="6639218" y="2415125"/>
            <a:ext cx="2280977" cy="81405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2706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E7B554-4DA6-47A1-B4F9-3F68B50CF4C8}"/>
              </a:ext>
            </a:extLst>
          </p:cNvPr>
          <p:cNvSpPr/>
          <p:nvPr/>
        </p:nvSpPr>
        <p:spPr>
          <a:xfrm>
            <a:off x="2914689" y="332579"/>
            <a:ext cx="636262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比對擴充程式與實作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8E95E4E-51A7-49F3-8363-461D86EA158E}"/>
              </a:ext>
            </a:extLst>
          </p:cNvPr>
          <p:cNvCxnSpPr/>
          <p:nvPr/>
        </p:nvCxnSpPr>
        <p:spPr>
          <a:xfrm>
            <a:off x="1047750" y="126682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橢圓 16">
            <a:extLst>
              <a:ext uri="{FF2B5EF4-FFF2-40B4-BE49-F238E27FC236}">
                <a16:creationId xmlns:a16="http://schemas.microsoft.com/office/drawing/2014/main" id="{90F8D2D5-41F8-4EBD-AE11-54B3F6A4EE5D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66925E63-7C24-4835-A0F6-8612076D0510}"/>
              </a:ext>
            </a:extLst>
          </p:cNvPr>
          <p:cNvSpPr txBox="1">
            <a:spLocks/>
          </p:cNvSpPr>
          <p:nvPr/>
        </p:nvSpPr>
        <p:spPr>
          <a:xfrm>
            <a:off x="895350" y="1790886"/>
            <a:ext cx="3984647" cy="39365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2500"/>
              </a:lnSpc>
              <a:buFont typeface="標楷體" panose="03000509000000000000" pitchFamily="65" charset="-120"/>
              <a:buChar char="-"/>
            </a:pP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UI/UX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介面</a:t>
            </a:r>
            <a:b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71550" lvl="1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Illustrate</a:t>
            </a:r>
          </a:p>
          <a:p>
            <a:pPr marL="971550" lvl="1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sz="16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Timer</a:t>
            </a:r>
          </a:p>
          <a:p>
            <a:pPr marL="1428750" lvl="2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sz="16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Time Of Set Up</a:t>
            </a:r>
          </a:p>
          <a:p>
            <a:pPr marL="1428750" lvl="2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sz="16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Time Of Change Element</a:t>
            </a:r>
          </a:p>
          <a:p>
            <a:pPr marL="971550" lvl="1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Options</a:t>
            </a:r>
          </a:p>
          <a:p>
            <a:pPr marL="971550" lvl="1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sz="16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Compare Control</a:t>
            </a:r>
          </a:p>
          <a:p>
            <a:pPr marL="971550" lvl="1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sz="16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Compare Result</a:t>
            </a:r>
            <a:endParaRPr lang="zh-TW" altLang="en-US" sz="1600" dirty="0">
              <a:solidFill>
                <a:schemeClr val="bg2">
                  <a:lumMod val="9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44BF1A0-53D3-4267-A135-1212941F83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219" y="1311884"/>
            <a:ext cx="4746841" cy="54472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B3178CC2-AB7A-4B5C-95AB-FD2AC91DB0F5}"/>
              </a:ext>
            </a:extLst>
          </p:cNvPr>
          <p:cNvSpPr/>
          <p:nvPr/>
        </p:nvSpPr>
        <p:spPr>
          <a:xfrm>
            <a:off x="8958562" y="2392518"/>
            <a:ext cx="2338088" cy="89420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5113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E7B554-4DA6-47A1-B4F9-3F68B50CF4C8}"/>
              </a:ext>
            </a:extLst>
          </p:cNvPr>
          <p:cNvSpPr/>
          <p:nvPr/>
        </p:nvSpPr>
        <p:spPr>
          <a:xfrm>
            <a:off x="5439410" y="396359"/>
            <a:ext cx="135191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8E95E4E-51A7-49F3-8363-461D86EA158E}"/>
              </a:ext>
            </a:extLst>
          </p:cNvPr>
          <p:cNvCxnSpPr/>
          <p:nvPr/>
        </p:nvCxnSpPr>
        <p:spPr>
          <a:xfrm>
            <a:off x="1047750" y="126682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橢圓 16">
            <a:extLst>
              <a:ext uri="{FF2B5EF4-FFF2-40B4-BE49-F238E27FC236}">
                <a16:creationId xmlns:a16="http://schemas.microsoft.com/office/drawing/2014/main" id="{90F8D2D5-41F8-4EBD-AE11-54B3F6A4EE5D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內容版面配置區 2">
            <a:extLst>
              <a:ext uri="{FF2B5EF4-FFF2-40B4-BE49-F238E27FC236}">
                <a16:creationId xmlns:a16="http://schemas.microsoft.com/office/drawing/2014/main" id="{731207E0-5BA3-42CD-B8E2-F2A3729E8D49}"/>
              </a:ext>
            </a:extLst>
          </p:cNvPr>
          <p:cNvSpPr txBox="1">
            <a:spLocks/>
          </p:cNvSpPr>
          <p:nvPr/>
        </p:nvSpPr>
        <p:spPr>
          <a:xfrm>
            <a:off x="1314450" y="1643062"/>
            <a:ext cx="9867900" cy="35718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5500"/>
              </a:lnSpc>
              <a:buFont typeface="Wingdings" panose="05000000000000000000" pitchFamily="2" charset="2"/>
              <a:buChar char="n"/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研究動機及目標</a:t>
            </a:r>
            <a:endParaRPr lang="en-US" altLang="zh-TW" sz="3600" b="1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lnSpc>
                <a:spcPts val="5500"/>
              </a:lnSpc>
              <a:buFont typeface="Wingdings" panose="05000000000000000000" pitchFamily="2" charset="2"/>
              <a:buChar char="n"/>
            </a:pPr>
            <a:r>
              <a:rPr lang="zh-TW" altLang="en-US" sz="28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相關背景知識</a:t>
            </a:r>
            <a:endParaRPr lang="en-US" altLang="zh-TW" sz="2800" dirty="0">
              <a:solidFill>
                <a:schemeClr val="bg2">
                  <a:lumMod val="9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lnSpc>
                <a:spcPts val="5500"/>
              </a:lnSpc>
              <a:buFont typeface="Wingdings" panose="05000000000000000000" pitchFamily="2" charset="2"/>
              <a:buChar char="n"/>
            </a:pPr>
            <a:r>
              <a:rPr lang="en-US" altLang="zh-TW" sz="28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sz="28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比對擴充元件設計與實作</a:t>
            </a:r>
            <a:endParaRPr lang="en-US" altLang="zh-TW" sz="2800" dirty="0">
              <a:solidFill>
                <a:schemeClr val="bg2">
                  <a:lumMod val="9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lnSpc>
                <a:spcPts val="5500"/>
              </a:lnSpc>
              <a:buFont typeface="Wingdings" panose="05000000000000000000" pitchFamily="2" charset="2"/>
              <a:buChar char="n"/>
            </a:pPr>
            <a:r>
              <a:rPr lang="zh-TW" altLang="en-US" sz="28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案例分析</a:t>
            </a:r>
            <a:endParaRPr lang="en-US" altLang="zh-TW" sz="2800" dirty="0">
              <a:solidFill>
                <a:schemeClr val="bg2">
                  <a:lumMod val="9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lnSpc>
                <a:spcPts val="5500"/>
              </a:lnSpc>
              <a:buFont typeface="Wingdings" panose="05000000000000000000" pitchFamily="2" charset="2"/>
              <a:buChar char="n"/>
            </a:pPr>
            <a:r>
              <a:rPr lang="zh-TW" altLang="en-US" sz="28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結論與未來研究方向</a:t>
            </a:r>
          </a:p>
        </p:txBody>
      </p:sp>
    </p:spTree>
    <p:extLst>
      <p:ext uri="{BB962C8B-B14F-4D97-AF65-F5344CB8AC3E}">
        <p14:creationId xmlns:p14="http://schemas.microsoft.com/office/powerpoint/2010/main" val="122810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E7B554-4DA6-47A1-B4F9-3F68B50CF4C8}"/>
              </a:ext>
            </a:extLst>
          </p:cNvPr>
          <p:cNvSpPr/>
          <p:nvPr/>
        </p:nvSpPr>
        <p:spPr>
          <a:xfrm>
            <a:off x="2914689" y="332579"/>
            <a:ext cx="636262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比對擴充程式與實作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8E95E4E-51A7-49F3-8363-461D86EA158E}"/>
              </a:ext>
            </a:extLst>
          </p:cNvPr>
          <p:cNvCxnSpPr/>
          <p:nvPr/>
        </p:nvCxnSpPr>
        <p:spPr>
          <a:xfrm>
            <a:off x="1047750" y="126682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橢圓 16">
            <a:extLst>
              <a:ext uri="{FF2B5EF4-FFF2-40B4-BE49-F238E27FC236}">
                <a16:creationId xmlns:a16="http://schemas.microsoft.com/office/drawing/2014/main" id="{90F8D2D5-41F8-4EBD-AE11-54B3F6A4EE5D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E5A51696-0063-45D8-BCBE-B389608D0C9D}"/>
              </a:ext>
            </a:extLst>
          </p:cNvPr>
          <p:cNvSpPr txBox="1">
            <a:spLocks/>
          </p:cNvSpPr>
          <p:nvPr/>
        </p:nvSpPr>
        <p:spPr>
          <a:xfrm>
            <a:off x="895350" y="1813166"/>
            <a:ext cx="3984647" cy="39365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2500"/>
              </a:lnSpc>
              <a:buFont typeface="標楷體" panose="03000509000000000000" pitchFamily="65" charset="-120"/>
              <a:buChar char="-"/>
            </a:pP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UI/UX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介面</a:t>
            </a:r>
            <a:b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71550" lvl="1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Illustrate</a:t>
            </a:r>
          </a:p>
          <a:p>
            <a:pPr marL="971550" lvl="1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sz="16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Timer</a:t>
            </a:r>
          </a:p>
          <a:p>
            <a:pPr marL="1428750" lvl="2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sz="16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Time Of Set Up</a:t>
            </a:r>
          </a:p>
          <a:p>
            <a:pPr marL="1428750" lvl="2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sz="16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Time Of Change Element</a:t>
            </a:r>
          </a:p>
          <a:p>
            <a:pPr marL="971550" lvl="1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sz="16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Options</a:t>
            </a:r>
          </a:p>
          <a:p>
            <a:pPr marL="971550" lvl="1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Compare Control</a:t>
            </a:r>
          </a:p>
          <a:p>
            <a:pPr marL="971550" lvl="1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sz="16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Compare Result</a:t>
            </a:r>
            <a:endParaRPr lang="zh-TW" altLang="en-US" sz="1600" dirty="0">
              <a:solidFill>
                <a:schemeClr val="bg2">
                  <a:lumMod val="9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90BECADF-E17A-4AB8-B9ED-4183EB9C57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219" y="1311884"/>
            <a:ext cx="4746841" cy="54472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296F4E8-4E72-41C0-B977-955948F3F1E6}"/>
              </a:ext>
            </a:extLst>
          </p:cNvPr>
          <p:cNvSpPr/>
          <p:nvPr/>
        </p:nvSpPr>
        <p:spPr>
          <a:xfrm>
            <a:off x="6533346" y="3279134"/>
            <a:ext cx="4958585" cy="207296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9799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E7B554-4DA6-47A1-B4F9-3F68B50CF4C8}"/>
              </a:ext>
            </a:extLst>
          </p:cNvPr>
          <p:cNvSpPr/>
          <p:nvPr/>
        </p:nvSpPr>
        <p:spPr>
          <a:xfrm>
            <a:off x="2914689" y="332579"/>
            <a:ext cx="636262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比對擴充程式與實作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8E95E4E-51A7-49F3-8363-461D86EA158E}"/>
              </a:ext>
            </a:extLst>
          </p:cNvPr>
          <p:cNvCxnSpPr/>
          <p:nvPr/>
        </p:nvCxnSpPr>
        <p:spPr>
          <a:xfrm>
            <a:off x="1047750" y="126682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橢圓 16">
            <a:extLst>
              <a:ext uri="{FF2B5EF4-FFF2-40B4-BE49-F238E27FC236}">
                <a16:creationId xmlns:a16="http://schemas.microsoft.com/office/drawing/2014/main" id="{90F8D2D5-41F8-4EBD-AE11-54B3F6A4EE5D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A281828E-40E6-4C35-91C8-9D65474BB059}"/>
              </a:ext>
            </a:extLst>
          </p:cNvPr>
          <p:cNvSpPr txBox="1">
            <a:spLocks/>
          </p:cNvSpPr>
          <p:nvPr/>
        </p:nvSpPr>
        <p:spPr>
          <a:xfrm>
            <a:off x="895350" y="1790886"/>
            <a:ext cx="3984647" cy="39365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2500"/>
              </a:lnSpc>
              <a:buFont typeface="標楷體" panose="03000509000000000000" pitchFamily="65" charset="-120"/>
              <a:buChar char="-"/>
            </a:pP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UI/UX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介面</a:t>
            </a:r>
            <a:b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71550" lvl="1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Illustrate</a:t>
            </a:r>
          </a:p>
          <a:p>
            <a:pPr marL="971550" lvl="1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sz="16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Timer</a:t>
            </a:r>
          </a:p>
          <a:p>
            <a:pPr marL="1428750" lvl="2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sz="16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Time Of Set Up</a:t>
            </a:r>
          </a:p>
          <a:p>
            <a:pPr marL="1428750" lvl="2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sz="16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Time Of Change Element</a:t>
            </a:r>
          </a:p>
          <a:p>
            <a:pPr marL="971550" lvl="1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sz="16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Options</a:t>
            </a:r>
          </a:p>
          <a:p>
            <a:pPr marL="971550" lvl="1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sz="16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Compare Control</a:t>
            </a:r>
          </a:p>
          <a:p>
            <a:pPr marL="971550" lvl="1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Compare Result</a:t>
            </a:r>
            <a:endParaRPr lang="zh-TW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BA8CF0A-503A-4918-927B-B87EADB349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219" y="1311884"/>
            <a:ext cx="4746841" cy="54472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7385C76-DC56-41B6-B9D8-2F9705224B89}"/>
              </a:ext>
            </a:extLst>
          </p:cNvPr>
          <p:cNvSpPr/>
          <p:nvPr/>
        </p:nvSpPr>
        <p:spPr>
          <a:xfrm>
            <a:off x="6477533" y="5249821"/>
            <a:ext cx="4958585" cy="151279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5276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E7B554-4DA6-47A1-B4F9-3F68B50CF4C8}"/>
              </a:ext>
            </a:extLst>
          </p:cNvPr>
          <p:cNvSpPr/>
          <p:nvPr/>
        </p:nvSpPr>
        <p:spPr>
          <a:xfrm>
            <a:off x="5439410" y="396359"/>
            <a:ext cx="135191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8E95E4E-51A7-49F3-8363-461D86EA158E}"/>
              </a:ext>
            </a:extLst>
          </p:cNvPr>
          <p:cNvCxnSpPr/>
          <p:nvPr/>
        </p:nvCxnSpPr>
        <p:spPr>
          <a:xfrm>
            <a:off x="1047750" y="126682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橢圓 16">
            <a:extLst>
              <a:ext uri="{FF2B5EF4-FFF2-40B4-BE49-F238E27FC236}">
                <a16:creationId xmlns:a16="http://schemas.microsoft.com/office/drawing/2014/main" id="{90F8D2D5-41F8-4EBD-AE11-54B3F6A4EE5D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內容版面配置區 2">
            <a:extLst>
              <a:ext uri="{FF2B5EF4-FFF2-40B4-BE49-F238E27FC236}">
                <a16:creationId xmlns:a16="http://schemas.microsoft.com/office/drawing/2014/main" id="{731207E0-5BA3-42CD-B8E2-F2A3729E8D49}"/>
              </a:ext>
            </a:extLst>
          </p:cNvPr>
          <p:cNvSpPr txBox="1">
            <a:spLocks/>
          </p:cNvSpPr>
          <p:nvPr/>
        </p:nvSpPr>
        <p:spPr>
          <a:xfrm>
            <a:off x="1314450" y="1643062"/>
            <a:ext cx="9867900" cy="35718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5500"/>
              </a:lnSpc>
              <a:buFont typeface="Wingdings" panose="05000000000000000000" pitchFamily="2" charset="2"/>
              <a:buChar char="n"/>
            </a:pPr>
            <a:r>
              <a:rPr lang="zh-TW" altLang="en-US" sz="28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研究動機及目標</a:t>
            </a:r>
            <a:endParaRPr lang="en-US" altLang="zh-TW" sz="2800" dirty="0">
              <a:solidFill>
                <a:schemeClr val="bg2">
                  <a:lumMod val="9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lnSpc>
                <a:spcPts val="5500"/>
              </a:lnSpc>
              <a:buFont typeface="Wingdings" panose="05000000000000000000" pitchFamily="2" charset="2"/>
              <a:buChar char="n"/>
            </a:pPr>
            <a:r>
              <a:rPr lang="zh-TW" altLang="en-US" sz="28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相關背景知識</a:t>
            </a:r>
            <a:endParaRPr lang="en-US" altLang="zh-TW" sz="2800" dirty="0">
              <a:solidFill>
                <a:schemeClr val="bg2">
                  <a:lumMod val="9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lnSpc>
                <a:spcPts val="5500"/>
              </a:lnSpc>
              <a:buFont typeface="Wingdings" panose="05000000000000000000" pitchFamily="2" charset="2"/>
              <a:buChar char="n"/>
            </a:pPr>
            <a:r>
              <a:rPr lang="en-US" altLang="zh-TW" sz="28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sz="28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比對擴充元件設計與實作</a:t>
            </a:r>
            <a:endParaRPr lang="en-US" altLang="zh-TW" sz="2800" dirty="0">
              <a:solidFill>
                <a:schemeClr val="bg2">
                  <a:lumMod val="9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lnSpc>
                <a:spcPts val="5500"/>
              </a:lnSpc>
              <a:buFont typeface="Wingdings" panose="05000000000000000000" pitchFamily="2" charset="2"/>
              <a:buChar char="n"/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案例分析</a:t>
            </a:r>
            <a:endParaRPr lang="en-US" altLang="zh-TW" sz="3600" b="1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lnSpc>
                <a:spcPts val="5500"/>
              </a:lnSpc>
              <a:buFont typeface="Wingdings" panose="05000000000000000000" pitchFamily="2" charset="2"/>
              <a:buChar char="n"/>
            </a:pPr>
            <a:r>
              <a:rPr lang="zh-TW" altLang="en-US" sz="28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結論與未來研究方向</a:t>
            </a:r>
          </a:p>
        </p:txBody>
      </p:sp>
    </p:spTree>
    <p:extLst>
      <p:ext uri="{BB962C8B-B14F-4D97-AF65-F5344CB8AC3E}">
        <p14:creationId xmlns:p14="http://schemas.microsoft.com/office/powerpoint/2010/main" val="3767749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E7B554-4DA6-47A1-B4F9-3F68B50CF4C8}"/>
              </a:ext>
            </a:extLst>
          </p:cNvPr>
          <p:cNvSpPr/>
          <p:nvPr/>
        </p:nvSpPr>
        <p:spPr>
          <a:xfrm>
            <a:off x="4862532" y="332579"/>
            <a:ext cx="246693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案例分析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8E95E4E-51A7-49F3-8363-461D86EA158E}"/>
              </a:ext>
            </a:extLst>
          </p:cNvPr>
          <p:cNvCxnSpPr/>
          <p:nvPr/>
        </p:nvCxnSpPr>
        <p:spPr>
          <a:xfrm>
            <a:off x="1047750" y="126682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橢圓 16">
            <a:extLst>
              <a:ext uri="{FF2B5EF4-FFF2-40B4-BE49-F238E27FC236}">
                <a16:creationId xmlns:a16="http://schemas.microsoft.com/office/drawing/2014/main" id="{90F8D2D5-41F8-4EBD-AE11-54B3F6A4EE5D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091A6B81-3E75-4640-80E3-A06D21B0EC96}"/>
              </a:ext>
            </a:extLst>
          </p:cNvPr>
          <p:cNvSpPr txBox="1">
            <a:spLocks/>
          </p:cNvSpPr>
          <p:nvPr/>
        </p:nvSpPr>
        <p:spPr>
          <a:xfrm>
            <a:off x="1162050" y="1699317"/>
            <a:ext cx="10795489" cy="34593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案例實驗設計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71550" lvl="1" indent="-514350">
              <a:lnSpc>
                <a:spcPts val="4500"/>
              </a:lnSpc>
              <a:buFont typeface="標楷體" panose="03000509000000000000" pitchFamily="65" charset="-120"/>
              <a:buChar char="-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案例一：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Hover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購物車圖示後出現購物車下拉式畫面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71550" lvl="1" indent="-514350">
              <a:lnSpc>
                <a:spcPts val="4500"/>
              </a:lnSpc>
              <a:buFont typeface="標楷體" panose="03000509000000000000" pitchFamily="65" charset="-120"/>
              <a:buChar char="-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案例二：點擊搜尋框後，僅需要了解該元件屬性變化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71550" lvl="1" indent="-514350">
              <a:lnSpc>
                <a:spcPts val="4500"/>
              </a:lnSpc>
              <a:buFont typeface="標楷體" panose="03000509000000000000" pitchFamily="65" charset="-120"/>
              <a:buChar char="-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案例三：網頁中畫面定時更換內容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71550" lvl="1" indent="-514350">
              <a:lnSpc>
                <a:spcPts val="4500"/>
              </a:lnSpc>
              <a:buFont typeface="標楷體" panose="03000509000000000000" pitchFamily="65" charset="-120"/>
              <a:buChar char="-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案例四：點擊上方導覽列跳轉到該類別畫面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71550" lvl="1" indent="-514350">
              <a:lnSpc>
                <a:spcPts val="4500"/>
              </a:lnSpc>
              <a:buFont typeface="標楷體" panose="03000509000000000000" pitchFamily="65" charset="-120"/>
              <a:buChar char="-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案例五：互動後當下網頁畫面無變化</a:t>
            </a:r>
          </a:p>
        </p:txBody>
      </p:sp>
    </p:spTree>
    <p:extLst>
      <p:ext uri="{BB962C8B-B14F-4D97-AF65-F5344CB8AC3E}">
        <p14:creationId xmlns:p14="http://schemas.microsoft.com/office/powerpoint/2010/main" val="3815759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E7B554-4DA6-47A1-B4F9-3F68B50CF4C8}"/>
              </a:ext>
            </a:extLst>
          </p:cNvPr>
          <p:cNvSpPr/>
          <p:nvPr/>
        </p:nvSpPr>
        <p:spPr>
          <a:xfrm>
            <a:off x="4862532" y="332579"/>
            <a:ext cx="246693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案例分析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8E95E4E-51A7-49F3-8363-461D86EA158E}"/>
              </a:ext>
            </a:extLst>
          </p:cNvPr>
          <p:cNvCxnSpPr/>
          <p:nvPr/>
        </p:nvCxnSpPr>
        <p:spPr>
          <a:xfrm>
            <a:off x="1047750" y="126682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橢圓 16">
            <a:extLst>
              <a:ext uri="{FF2B5EF4-FFF2-40B4-BE49-F238E27FC236}">
                <a16:creationId xmlns:a16="http://schemas.microsoft.com/office/drawing/2014/main" id="{90F8D2D5-41F8-4EBD-AE11-54B3F6A4EE5D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091A6B81-3E75-4640-80E3-A06D21B0EC96}"/>
              </a:ext>
            </a:extLst>
          </p:cNvPr>
          <p:cNvSpPr txBox="1">
            <a:spLocks/>
          </p:cNvSpPr>
          <p:nvPr/>
        </p:nvSpPr>
        <p:spPr>
          <a:xfrm>
            <a:off x="516256" y="1275898"/>
            <a:ext cx="7046502" cy="7017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1" indent="-514350">
              <a:lnSpc>
                <a:spcPts val="4500"/>
              </a:lnSpc>
              <a:buFont typeface="標楷體" panose="03000509000000000000" pitchFamily="65" charset="-120"/>
              <a:buChar char="-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案例一：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Hover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購物車圖示後出現購物車下拉式畫面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0ED80A7-6024-49CA-A5D4-7D8946A80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621" y="2185415"/>
            <a:ext cx="6180758" cy="41677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72996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E7B554-4DA6-47A1-B4F9-3F68B50CF4C8}"/>
              </a:ext>
            </a:extLst>
          </p:cNvPr>
          <p:cNvSpPr/>
          <p:nvPr/>
        </p:nvSpPr>
        <p:spPr>
          <a:xfrm>
            <a:off x="4862532" y="332579"/>
            <a:ext cx="246693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案例分析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8E95E4E-51A7-49F3-8363-461D86EA158E}"/>
              </a:ext>
            </a:extLst>
          </p:cNvPr>
          <p:cNvCxnSpPr/>
          <p:nvPr/>
        </p:nvCxnSpPr>
        <p:spPr>
          <a:xfrm>
            <a:off x="1047750" y="126682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橢圓 16">
            <a:extLst>
              <a:ext uri="{FF2B5EF4-FFF2-40B4-BE49-F238E27FC236}">
                <a16:creationId xmlns:a16="http://schemas.microsoft.com/office/drawing/2014/main" id="{90F8D2D5-41F8-4EBD-AE11-54B3F6A4EE5D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091A6B81-3E75-4640-80E3-A06D21B0EC96}"/>
              </a:ext>
            </a:extLst>
          </p:cNvPr>
          <p:cNvSpPr txBox="1">
            <a:spLocks/>
          </p:cNvSpPr>
          <p:nvPr/>
        </p:nvSpPr>
        <p:spPr>
          <a:xfrm>
            <a:off x="516256" y="1275898"/>
            <a:ext cx="7046502" cy="7017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1" indent="-514350">
              <a:lnSpc>
                <a:spcPts val="4500"/>
              </a:lnSpc>
              <a:buFont typeface="標楷體" panose="03000509000000000000" pitchFamily="65" charset="-120"/>
              <a:buChar char="-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案例二：點擊搜尋框後，僅需要了解該元件屬性變化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77DD49A-97C1-4037-960E-38605D073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657" y="2098737"/>
            <a:ext cx="6216685" cy="43526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07777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E7B554-4DA6-47A1-B4F9-3F68B50CF4C8}"/>
              </a:ext>
            </a:extLst>
          </p:cNvPr>
          <p:cNvSpPr/>
          <p:nvPr/>
        </p:nvSpPr>
        <p:spPr>
          <a:xfrm>
            <a:off x="4862532" y="332579"/>
            <a:ext cx="246693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案例分析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8E95E4E-51A7-49F3-8363-461D86EA158E}"/>
              </a:ext>
            </a:extLst>
          </p:cNvPr>
          <p:cNvCxnSpPr/>
          <p:nvPr/>
        </p:nvCxnSpPr>
        <p:spPr>
          <a:xfrm>
            <a:off x="1047750" y="126682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橢圓 16">
            <a:extLst>
              <a:ext uri="{FF2B5EF4-FFF2-40B4-BE49-F238E27FC236}">
                <a16:creationId xmlns:a16="http://schemas.microsoft.com/office/drawing/2014/main" id="{90F8D2D5-41F8-4EBD-AE11-54B3F6A4EE5D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091A6B81-3E75-4640-80E3-A06D21B0EC96}"/>
              </a:ext>
            </a:extLst>
          </p:cNvPr>
          <p:cNvSpPr txBox="1">
            <a:spLocks/>
          </p:cNvSpPr>
          <p:nvPr/>
        </p:nvSpPr>
        <p:spPr>
          <a:xfrm>
            <a:off x="516256" y="1275898"/>
            <a:ext cx="7046502" cy="7017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1" indent="-514350">
              <a:lnSpc>
                <a:spcPts val="4500"/>
              </a:lnSpc>
              <a:buFont typeface="標楷體" panose="03000509000000000000" pitchFamily="65" charset="-120"/>
              <a:buChar char="-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案例三：網頁中畫面定時更換內容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A713EEC-8795-41C0-87EE-79AE887D1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425" y="2116410"/>
            <a:ext cx="6915150" cy="41796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16900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E7B554-4DA6-47A1-B4F9-3F68B50CF4C8}"/>
              </a:ext>
            </a:extLst>
          </p:cNvPr>
          <p:cNvSpPr/>
          <p:nvPr/>
        </p:nvSpPr>
        <p:spPr>
          <a:xfrm>
            <a:off x="2918633" y="300607"/>
            <a:ext cx="246693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案例分析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8E95E4E-51A7-49F3-8363-461D86EA158E}"/>
              </a:ext>
            </a:extLst>
          </p:cNvPr>
          <p:cNvCxnSpPr/>
          <p:nvPr/>
        </p:nvCxnSpPr>
        <p:spPr>
          <a:xfrm>
            <a:off x="1047750" y="126682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橢圓 16">
            <a:extLst>
              <a:ext uri="{FF2B5EF4-FFF2-40B4-BE49-F238E27FC236}">
                <a16:creationId xmlns:a16="http://schemas.microsoft.com/office/drawing/2014/main" id="{90F8D2D5-41F8-4EBD-AE11-54B3F6A4EE5D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091A6B81-3E75-4640-80E3-A06D21B0EC96}"/>
              </a:ext>
            </a:extLst>
          </p:cNvPr>
          <p:cNvSpPr txBox="1">
            <a:spLocks/>
          </p:cNvSpPr>
          <p:nvPr/>
        </p:nvSpPr>
        <p:spPr>
          <a:xfrm>
            <a:off x="516256" y="3097288"/>
            <a:ext cx="7046502" cy="4192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1" indent="-514350">
              <a:lnSpc>
                <a:spcPts val="4500"/>
              </a:lnSpc>
              <a:buFont typeface="標楷體" panose="03000509000000000000" pitchFamily="65" charset="-120"/>
              <a:buChar char="-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案例四：點擊上方導覽列跳轉到該類別畫面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8374DBE-BBD8-4188-B7F3-63FBE15BA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758" y="203300"/>
            <a:ext cx="3886786" cy="64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82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E7B554-4DA6-47A1-B4F9-3F68B50CF4C8}"/>
              </a:ext>
            </a:extLst>
          </p:cNvPr>
          <p:cNvSpPr/>
          <p:nvPr/>
        </p:nvSpPr>
        <p:spPr>
          <a:xfrm>
            <a:off x="4862532" y="332579"/>
            <a:ext cx="246693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案例分析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8E95E4E-51A7-49F3-8363-461D86EA158E}"/>
              </a:ext>
            </a:extLst>
          </p:cNvPr>
          <p:cNvCxnSpPr/>
          <p:nvPr/>
        </p:nvCxnSpPr>
        <p:spPr>
          <a:xfrm>
            <a:off x="1047750" y="126682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橢圓 16">
            <a:extLst>
              <a:ext uri="{FF2B5EF4-FFF2-40B4-BE49-F238E27FC236}">
                <a16:creationId xmlns:a16="http://schemas.microsoft.com/office/drawing/2014/main" id="{90F8D2D5-41F8-4EBD-AE11-54B3F6A4EE5D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091A6B81-3E75-4640-80E3-A06D21B0EC96}"/>
              </a:ext>
            </a:extLst>
          </p:cNvPr>
          <p:cNvSpPr txBox="1">
            <a:spLocks/>
          </p:cNvSpPr>
          <p:nvPr/>
        </p:nvSpPr>
        <p:spPr>
          <a:xfrm>
            <a:off x="516256" y="1275898"/>
            <a:ext cx="7046502" cy="7017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1" indent="-514350">
              <a:lnSpc>
                <a:spcPts val="4500"/>
              </a:lnSpc>
              <a:buFont typeface="標楷體" panose="03000509000000000000" pitchFamily="65" charset="-120"/>
              <a:buChar char="-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案例五：互動後當下網頁畫面無變化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D8B956B-5142-4647-B5B5-0E5E593F6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020" y="2106515"/>
            <a:ext cx="9043960" cy="42819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92030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E7B554-4DA6-47A1-B4F9-3F68B50CF4C8}"/>
              </a:ext>
            </a:extLst>
          </p:cNvPr>
          <p:cNvSpPr/>
          <p:nvPr/>
        </p:nvSpPr>
        <p:spPr>
          <a:xfrm>
            <a:off x="4862532" y="332579"/>
            <a:ext cx="246693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案例分析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8E95E4E-51A7-49F3-8363-461D86EA158E}"/>
              </a:ext>
            </a:extLst>
          </p:cNvPr>
          <p:cNvCxnSpPr/>
          <p:nvPr/>
        </p:nvCxnSpPr>
        <p:spPr>
          <a:xfrm>
            <a:off x="1047750" y="126682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橢圓 16">
            <a:extLst>
              <a:ext uri="{FF2B5EF4-FFF2-40B4-BE49-F238E27FC236}">
                <a16:creationId xmlns:a16="http://schemas.microsoft.com/office/drawing/2014/main" id="{90F8D2D5-41F8-4EBD-AE11-54B3F6A4EE5D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091A6B81-3E75-4640-80E3-A06D21B0EC96}"/>
              </a:ext>
            </a:extLst>
          </p:cNvPr>
          <p:cNvSpPr txBox="1">
            <a:spLocks/>
          </p:cNvSpPr>
          <p:nvPr/>
        </p:nvSpPr>
        <p:spPr>
          <a:xfrm>
            <a:off x="1047750" y="1410407"/>
            <a:ext cx="10795489" cy="561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實驗數據分析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無相關經驗人員實例操作時間比較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CBC4260-DE83-4772-9381-7AE482DA9F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592" y="2177933"/>
            <a:ext cx="6854816" cy="42478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22357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E7B554-4DA6-47A1-B4F9-3F68B50CF4C8}"/>
              </a:ext>
            </a:extLst>
          </p:cNvPr>
          <p:cNvSpPr/>
          <p:nvPr/>
        </p:nvSpPr>
        <p:spPr>
          <a:xfrm>
            <a:off x="4019708" y="323054"/>
            <a:ext cx="41525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研究動機及目標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8E95E4E-51A7-49F3-8363-461D86EA158E}"/>
              </a:ext>
            </a:extLst>
          </p:cNvPr>
          <p:cNvCxnSpPr/>
          <p:nvPr/>
        </p:nvCxnSpPr>
        <p:spPr>
          <a:xfrm>
            <a:off x="1047750" y="126682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橢圓 16">
            <a:extLst>
              <a:ext uri="{FF2B5EF4-FFF2-40B4-BE49-F238E27FC236}">
                <a16:creationId xmlns:a16="http://schemas.microsoft.com/office/drawing/2014/main" id="{90F8D2D5-41F8-4EBD-AE11-54B3F6A4EE5D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7EC5DF88-451C-4B8C-BD37-04F85197F9FF}"/>
              </a:ext>
            </a:extLst>
          </p:cNvPr>
          <p:cNvSpPr txBox="1">
            <a:spLocks/>
          </p:cNvSpPr>
          <p:nvPr/>
        </p:nvSpPr>
        <p:spPr>
          <a:xfrm>
            <a:off x="1162049" y="1403054"/>
            <a:ext cx="9867900" cy="8507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網頁自動化腳本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本頁介紹什麼是測試腳本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此為註解，正式版會刪除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])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0E163DA-365A-4237-8603-B81D7C86F874}"/>
              </a:ext>
            </a:extLst>
          </p:cNvPr>
          <p:cNvSpPr/>
          <p:nvPr/>
        </p:nvSpPr>
        <p:spPr>
          <a:xfrm>
            <a:off x="2505540" y="2849595"/>
            <a:ext cx="7180917" cy="2896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補圖或不補圖</a:t>
            </a:r>
          </a:p>
        </p:txBody>
      </p:sp>
    </p:spTree>
    <p:extLst>
      <p:ext uri="{BB962C8B-B14F-4D97-AF65-F5344CB8AC3E}">
        <p14:creationId xmlns:p14="http://schemas.microsoft.com/office/powerpoint/2010/main" val="2954114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E7B554-4DA6-47A1-B4F9-3F68B50CF4C8}"/>
              </a:ext>
            </a:extLst>
          </p:cNvPr>
          <p:cNvSpPr/>
          <p:nvPr/>
        </p:nvSpPr>
        <p:spPr>
          <a:xfrm>
            <a:off x="4862532" y="332579"/>
            <a:ext cx="246693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案例分析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8E95E4E-51A7-49F3-8363-461D86EA158E}"/>
              </a:ext>
            </a:extLst>
          </p:cNvPr>
          <p:cNvCxnSpPr/>
          <p:nvPr/>
        </p:nvCxnSpPr>
        <p:spPr>
          <a:xfrm>
            <a:off x="1047750" y="126682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橢圓 16">
            <a:extLst>
              <a:ext uri="{FF2B5EF4-FFF2-40B4-BE49-F238E27FC236}">
                <a16:creationId xmlns:a16="http://schemas.microsoft.com/office/drawing/2014/main" id="{90F8D2D5-41F8-4EBD-AE11-54B3F6A4EE5D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091A6B81-3E75-4640-80E3-A06D21B0EC96}"/>
              </a:ext>
            </a:extLst>
          </p:cNvPr>
          <p:cNvSpPr txBox="1">
            <a:spLocks/>
          </p:cNvSpPr>
          <p:nvPr/>
        </p:nvSpPr>
        <p:spPr>
          <a:xfrm>
            <a:off x="1047750" y="1410407"/>
            <a:ext cx="10795489" cy="561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實驗數據分析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有相關經驗實驗人員實例操作時間比較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03F1F85-37EC-4DCD-A725-E80A3DDC9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167" y="2177407"/>
            <a:ext cx="6855665" cy="42484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9231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E7B554-4DA6-47A1-B4F9-3F68B50CF4C8}"/>
              </a:ext>
            </a:extLst>
          </p:cNvPr>
          <p:cNvSpPr/>
          <p:nvPr/>
        </p:nvSpPr>
        <p:spPr>
          <a:xfrm>
            <a:off x="4862532" y="332579"/>
            <a:ext cx="246693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案例分析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8E95E4E-51A7-49F3-8363-461D86EA158E}"/>
              </a:ext>
            </a:extLst>
          </p:cNvPr>
          <p:cNvCxnSpPr/>
          <p:nvPr/>
        </p:nvCxnSpPr>
        <p:spPr>
          <a:xfrm>
            <a:off x="1047750" y="126682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橢圓 16">
            <a:extLst>
              <a:ext uri="{FF2B5EF4-FFF2-40B4-BE49-F238E27FC236}">
                <a16:creationId xmlns:a16="http://schemas.microsoft.com/office/drawing/2014/main" id="{90F8D2D5-41F8-4EBD-AE11-54B3F6A4EE5D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091A6B81-3E75-4640-80E3-A06D21B0EC96}"/>
              </a:ext>
            </a:extLst>
          </p:cNvPr>
          <p:cNvSpPr txBox="1">
            <a:spLocks/>
          </p:cNvSpPr>
          <p:nvPr/>
        </p:nvSpPr>
        <p:spPr>
          <a:xfrm>
            <a:off x="1047750" y="1410407"/>
            <a:ext cx="10795489" cy="561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實驗數據分析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全體實驗人員實例操作時間比較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12BA78E-F49C-47C6-87DF-F901B6022B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112" y="2215957"/>
            <a:ext cx="6803775" cy="42162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5032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E7B554-4DA6-47A1-B4F9-3F68B50CF4C8}"/>
              </a:ext>
            </a:extLst>
          </p:cNvPr>
          <p:cNvSpPr/>
          <p:nvPr/>
        </p:nvSpPr>
        <p:spPr>
          <a:xfrm>
            <a:off x="5439410" y="396359"/>
            <a:ext cx="135191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8E95E4E-51A7-49F3-8363-461D86EA158E}"/>
              </a:ext>
            </a:extLst>
          </p:cNvPr>
          <p:cNvCxnSpPr/>
          <p:nvPr/>
        </p:nvCxnSpPr>
        <p:spPr>
          <a:xfrm>
            <a:off x="1047750" y="126682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橢圓 16">
            <a:extLst>
              <a:ext uri="{FF2B5EF4-FFF2-40B4-BE49-F238E27FC236}">
                <a16:creationId xmlns:a16="http://schemas.microsoft.com/office/drawing/2014/main" id="{90F8D2D5-41F8-4EBD-AE11-54B3F6A4EE5D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內容版面配置區 2">
            <a:extLst>
              <a:ext uri="{FF2B5EF4-FFF2-40B4-BE49-F238E27FC236}">
                <a16:creationId xmlns:a16="http://schemas.microsoft.com/office/drawing/2014/main" id="{731207E0-5BA3-42CD-B8E2-F2A3729E8D49}"/>
              </a:ext>
            </a:extLst>
          </p:cNvPr>
          <p:cNvSpPr txBox="1">
            <a:spLocks/>
          </p:cNvSpPr>
          <p:nvPr/>
        </p:nvSpPr>
        <p:spPr>
          <a:xfrm>
            <a:off x="1314450" y="1643062"/>
            <a:ext cx="9867900" cy="35718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5500"/>
              </a:lnSpc>
              <a:buFont typeface="Wingdings" panose="05000000000000000000" pitchFamily="2" charset="2"/>
              <a:buChar char="n"/>
            </a:pPr>
            <a:r>
              <a:rPr lang="zh-TW" altLang="en-US" sz="28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研究動機及目標</a:t>
            </a:r>
            <a:endParaRPr lang="en-US" altLang="zh-TW" sz="2800" dirty="0">
              <a:solidFill>
                <a:schemeClr val="bg2">
                  <a:lumMod val="9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lnSpc>
                <a:spcPts val="5500"/>
              </a:lnSpc>
              <a:buFont typeface="Wingdings" panose="05000000000000000000" pitchFamily="2" charset="2"/>
              <a:buChar char="n"/>
            </a:pPr>
            <a:r>
              <a:rPr lang="zh-TW" altLang="en-US" sz="28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相關背景知識</a:t>
            </a:r>
            <a:endParaRPr lang="en-US" altLang="zh-TW" sz="2800" dirty="0">
              <a:solidFill>
                <a:schemeClr val="bg2">
                  <a:lumMod val="9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lnSpc>
                <a:spcPts val="5500"/>
              </a:lnSpc>
              <a:buFont typeface="Wingdings" panose="05000000000000000000" pitchFamily="2" charset="2"/>
              <a:buChar char="n"/>
            </a:pPr>
            <a:r>
              <a:rPr lang="en-US" altLang="zh-TW" sz="28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sz="28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比對擴充元件設計與實作</a:t>
            </a:r>
            <a:endParaRPr lang="en-US" altLang="zh-TW" sz="2800" dirty="0">
              <a:solidFill>
                <a:schemeClr val="bg2">
                  <a:lumMod val="9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lnSpc>
                <a:spcPts val="5500"/>
              </a:lnSpc>
              <a:buFont typeface="Wingdings" panose="05000000000000000000" pitchFamily="2" charset="2"/>
              <a:buChar char="n"/>
            </a:pPr>
            <a:r>
              <a:rPr lang="zh-TW" altLang="en-US" sz="28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案例分析</a:t>
            </a:r>
            <a:endParaRPr lang="en-US" altLang="zh-TW" sz="2800" dirty="0">
              <a:solidFill>
                <a:schemeClr val="bg2">
                  <a:lumMod val="9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lnSpc>
                <a:spcPts val="5500"/>
              </a:lnSpc>
              <a:buFont typeface="Wingdings" panose="05000000000000000000" pitchFamily="2" charset="2"/>
              <a:buChar char="n"/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結論與未來研究方向</a:t>
            </a:r>
          </a:p>
        </p:txBody>
      </p:sp>
    </p:spTree>
    <p:extLst>
      <p:ext uri="{BB962C8B-B14F-4D97-AF65-F5344CB8AC3E}">
        <p14:creationId xmlns:p14="http://schemas.microsoft.com/office/powerpoint/2010/main" val="1554209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E7B554-4DA6-47A1-B4F9-3F68B50CF4C8}"/>
              </a:ext>
            </a:extLst>
          </p:cNvPr>
          <p:cNvSpPr/>
          <p:nvPr/>
        </p:nvSpPr>
        <p:spPr>
          <a:xfrm>
            <a:off x="3488541" y="332579"/>
            <a:ext cx="52149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結論與未來研究方向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8E95E4E-51A7-49F3-8363-461D86EA158E}"/>
              </a:ext>
            </a:extLst>
          </p:cNvPr>
          <p:cNvCxnSpPr/>
          <p:nvPr/>
        </p:nvCxnSpPr>
        <p:spPr>
          <a:xfrm>
            <a:off x="1047750" y="126682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橢圓 16">
            <a:extLst>
              <a:ext uri="{FF2B5EF4-FFF2-40B4-BE49-F238E27FC236}">
                <a16:creationId xmlns:a16="http://schemas.microsoft.com/office/drawing/2014/main" id="{90F8D2D5-41F8-4EBD-AE11-54B3F6A4EE5D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4D0E55D2-C9A0-4ABF-AAEA-F1871155A534}"/>
              </a:ext>
            </a:extLst>
          </p:cNvPr>
          <p:cNvSpPr txBox="1">
            <a:spLocks/>
          </p:cNvSpPr>
          <p:nvPr/>
        </p:nvSpPr>
        <p:spPr>
          <a:xfrm>
            <a:off x="1047750" y="1663879"/>
            <a:ext cx="10795489" cy="35363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未來方向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71550" lvl="1" indent="-514350">
              <a:lnSpc>
                <a:spcPts val="4000"/>
              </a:lnSpc>
              <a:buFont typeface="標楷體" panose="03000509000000000000" pitchFamily="65" charset="-120"/>
              <a:buChar char="-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比較節點相異等級之演算法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71550" lvl="1" indent="-514350">
              <a:lnSpc>
                <a:spcPts val="4000"/>
              </a:lnSpc>
              <a:buFont typeface="標楷體" panose="03000509000000000000" pitchFamily="65" charset="-120"/>
              <a:buChar char="-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比對相異之元件自動跳轉到</a:t>
            </a: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Develope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Tool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中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Element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頁面並標記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71550" lvl="1" indent="-514350">
              <a:lnSpc>
                <a:spcPts val="4000"/>
              </a:lnSpc>
              <a:buFont typeface="標楷體" panose="03000509000000000000" pitchFamily="65" charset="-120"/>
              <a:buChar char="-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比對結果過濾功能新增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71550" lvl="1" indent="-514350">
              <a:lnSpc>
                <a:spcPts val="4000"/>
              </a:lnSpc>
              <a:buFont typeface="標楷體" panose="03000509000000000000" pitchFamily="65" charset="-120"/>
              <a:buChar char="-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紀錄多個狀態的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</a:p>
          <a:p>
            <a:pPr marL="971550" lvl="1" indent="-514350">
              <a:lnSpc>
                <a:spcPts val="4000"/>
              </a:lnSpc>
              <a:buFont typeface="標楷體" panose="03000509000000000000" pitchFamily="65" charset="-120"/>
              <a:buChar char="-"/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UI/UX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介面美化及操作更人性化</a:t>
            </a:r>
            <a:endParaRPr lang="zh-TW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85722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E7B554-4DA6-47A1-B4F9-3F68B50CF4C8}"/>
              </a:ext>
            </a:extLst>
          </p:cNvPr>
          <p:cNvSpPr/>
          <p:nvPr/>
        </p:nvSpPr>
        <p:spPr>
          <a:xfrm>
            <a:off x="3488541" y="332579"/>
            <a:ext cx="52149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結論與未來研究方向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8E95E4E-51A7-49F3-8363-461D86EA158E}"/>
              </a:ext>
            </a:extLst>
          </p:cNvPr>
          <p:cNvCxnSpPr/>
          <p:nvPr/>
        </p:nvCxnSpPr>
        <p:spPr>
          <a:xfrm>
            <a:off x="1047750" y="126682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橢圓 16">
            <a:extLst>
              <a:ext uri="{FF2B5EF4-FFF2-40B4-BE49-F238E27FC236}">
                <a16:creationId xmlns:a16="http://schemas.microsoft.com/office/drawing/2014/main" id="{90F8D2D5-41F8-4EBD-AE11-54B3F6A4EE5D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61A0EE4-F745-4184-8310-90826E8224EC}"/>
              </a:ext>
            </a:extLst>
          </p:cNvPr>
          <p:cNvSpPr/>
          <p:nvPr/>
        </p:nvSpPr>
        <p:spPr>
          <a:xfrm>
            <a:off x="643457" y="1403054"/>
            <a:ext cx="8525434" cy="538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71550" lvl="1" indent="-514350">
              <a:lnSpc>
                <a:spcPts val="4000"/>
              </a:lnSpc>
              <a:buFont typeface="標楷體" panose="03000509000000000000" pitchFamily="65" charset="-120"/>
              <a:buChar char="-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比對相異之元件自動跳轉到</a:t>
            </a: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Develope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Tool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中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Element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頁面並標記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A2DBDF5-2BC9-4138-96CB-6E6D48D989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582" y="2608929"/>
            <a:ext cx="7810835" cy="283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68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E7B554-4DA6-47A1-B4F9-3F68B50CF4C8}"/>
              </a:ext>
            </a:extLst>
          </p:cNvPr>
          <p:cNvSpPr/>
          <p:nvPr/>
        </p:nvSpPr>
        <p:spPr>
          <a:xfrm>
            <a:off x="3488541" y="332579"/>
            <a:ext cx="52149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結論與未來研究方向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8E95E4E-51A7-49F3-8363-461D86EA158E}"/>
              </a:ext>
            </a:extLst>
          </p:cNvPr>
          <p:cNvCxnSpPr/>
          <p:nvPr/>
        </p:nvCxnSpPr>
        <p:spPr>
          <a:xfrm>
            <a:off x="1047750" y="126682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橢圓 16">
            <a:extLst>
              <a:ext uri="{FF2B5EF4-FFF2-40B4-BE49-F238E27FC236}">
                <a16:creationId xmlns:a16="http://schemas.microsoft.com/office/drawing/2014/main" id="{90F8D2D5-41F8-4EBD-AE11-54B3F6A4EE5D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4D0E55D2-C9A0-4ABF-AAEA-F1871155A534}"/>
              </a:ext>
            </a:extLst>
          </p:cNvPr>
          <p:cNvSpPr txBox="1">
            <a:spLocks/>
          </p:cNvSpPr>
          <p:nvPr/>
        </p:nvSpPr>
        <p:spPr>
          <a:xfrm>
            <a:off x="1047750" y="1663879"/>
            <a:ext cx="10795489" cy="35363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未來方向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71550" lvl="1" indent="-514350">
              <a:lnSpc>
                <a:spcPts val="4000"/>
              </a:lnSpc>
              <a:buFont typeface="標楷體" panose="03000509000000000000" pitchFamily="65" charset="-120"/>
              <a:buChar char="-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比較節點相異等級之演算法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71550" lvl="1" indent="-514350">
              <a:lnSpc>
                <a:spcPts val="4000"/>
              </a:lnSpc>
              <a:buFont typeface="標楷體" panose="03000509000000000000" pitchFamily="65" charset="-120"/>
              <a:buChar char="-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比對相異之元件自動跳轉到</a:t>
            </a: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Develope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Tool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中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Element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頁面並標記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71550" lvl="1" indent="-514350">
              <a:lnSpc>
                <a:spcPts val="4000"/>
              </a:lnSpc>
              <a:buFont typeface="標楷體" panose="03000509000000000000" pitchFamily="65" charset="-120"/>
              <a:buChar char="-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比對結果過濾功能新增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71550" lvl="1" indent="-514350">
              <a:lnSpc>
                <a:spcPts val="4000"/>
              </a:lnSpc>
              <a:buFont typeface="標楷體" panose="03000509000000000000" pitchFamily="65" charset="-120"/>
              <a:buChar char="-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紀錄多個狀態的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</a:p>
          <a:p>
            <a:pPr marL="971550" lvl="1" indent="-514350">
              <a:lnSpc>
                <a:spcPts val="4000"/>
              </a:lnSpc>
              <a:buFont typeface="標楷體" panose="03000509000000000000" pitchFamily="65" charset="-120"/>
              <a:buChar char="-"/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UI/UX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介面美化及操作更人性化</a:t>
            </a:r>
            <a:endParaRPr lang="zh-TW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77362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8E95E4E-51A7-49F3-8363-461D86EA158E}"/>
              </a:ext>
            </a:extLst>
          </p:cNvPr>
          <p:cNvCxnSpPr/>
          <p:nvPr/>
        </p:nvCxnSpPr>
        <p:spPr>
          <a:xfrm>
            <a:off x="1047750" y="126682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橢圓 16">
            <a:extLst>
              <a:ext uri="{FF2B5EF4-FFF2-40B4-BE49-F238E27FC236}">
                <a16:creationId xmlns:a16="http://schemas.microsoft.com/office/drawing/2014/main" id="{90F8D2D5-41F8-4EBD-AE11-54B3F6A4EE5D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4D0E55D2-C9A0-4ABF-AAEA-F1871155A534}"/>
              </a:ext>
            </a:extLst>
          </p:cNvPr>
          <p:cNvSpPr txBox="1">
            <a:spLocks/>
          </p:cNvSpPr>
          <p:nvPr/>
        </p:nvSpPr>
        <p:spPr>
          <a:xfrm>
            <a:off x="4922162" y="2841362"/>
            <a:ext cx="1958220" cy="9031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500"/>
              </a:lnSpc>
            </a:pPr>
            <a:r>
              <a:rPr lang="en-US" altLang="zh-TW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87171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/>
          <p:nvPr/>
        </p:nvSpPr>
        <p:spPr bwMode="auto">
          <a:xfrm flipH="1">
            <a:off x="0" y="5871029"/>
            <a:ext cx="12192000" cy="1012232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74686" y="530846"/>
            <a:ext cx="5376171" cy="5485135"/>
            <a:chOff x="6698566" y="879190"/>
            <a:chExt cx="5376171" cy="5485135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11925" y="5470844"/>
              <a:ext cx="573074" cy="652329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83297" y="4565510"/>
              <a:ext cx="1438781" cy="1231499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98566" y="879190"/>
              <a:ext cx="3828620" cy="3298222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8574362" y="1163521"/>
              <a:ext cx="2962913" cy="209110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20461" y="3297771"/>
              <a:ext cx="3554276" cy="3066554"/>
            </a:xfrm>
            <a:prstGeom prst="rect">
              <a:avLst/>
            </a:prstGeom>
          </p:spPr>
        </p:pic>
      </p:grpSp>
      <p:sp>
        <p:nvSpPr>
          <p:cNvPr id="12" name="文本框 11"/>
          <p:cNvSpPr txBox="1"/>
          <p:nvPr/>
        </p:nvSpPr>
        <p:spPr>
          <a:xfrm>
            <a:off x="6493184" y="2321004"/>
            <a:ext cx="4339399" cy="1107996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文泉驿等宽微米黑" panose="020B0606030804020204" pitchFamily="34" charset="-122"/>
              </a:rPr>
              <a:t>工作概述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518212" y="3433963"/>
            <a:ext cx="4339399" cy="307777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ZHENG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 GONG ZUO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GAI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SHU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18211" y="3785929"/>
            <a:ext cx="49916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Distant Time by Rabindranath. I know not from what distant time thou art ever coming nearer to meet me. I know not from what distant time. thou art ever </a:t>
            </a:r>
          </a:p>
          <a:p>
            <a:pPr algn="l"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coming nearer to meet me.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044480" y="3083852"/>
            <a:ext cx="2613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PART.1</a:t>
            </a:r>
            <a:endParaRPr lang="zh-CN" altLang="en-US" sz="54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346076" y="323047"/>
            <a:ext cx="2851486" cy="592053"/>
            <a:chOff x="384176" y="265897"/>
            <a:chExt cx="2851486" cy="592053"/>
          </a:xfrm>
        </p:grpSpPr>
        <p:grpSp>
          <p:nvGrpSpPr>
            <p:cNvPr id="16" name="组合 15"/>
            <p:cNvGrpSpPr/>
            <p:nvPr/>
          </p:nvGrpSpPr>
          <p:grpSpPr>
            <a:xfrm>
              <a:off x="384176" y="307549"/>
              <a:ext cx="377371" cy="507162"/>
              <a:chOff x="899886" y="361978"/>
              <a:chExt cx="377371" cy="507162"/>
            </a:xfrm>
          </p:grpSpPr>
          <p:sp>
            <p:nvSpPr>
              <p:cNvPr id="14" name="等腰三角形 13"/>
              <p:cNvSpPr/>
              <p:nvPr/>
            </p:nvSpPr>
            <p:spPr>
              <a:xfrm>
                <a:off x="899886" y="613178"/>
                <a:ext cx="377371" cy="255962"/>
              </a:xfrm>
              <a:prstGeom prst="triangle">
                <a:avLst/>
              </a:prstGeom>
              <a:solidFill>
                <a:srgbClr val="5261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等腰三角形 14"/>
              <p:cNvSpPr/>
              <p:nvPr/>
            </p:nvSpPr>
            <p:spPr>
              <a:xfrm rot="10800000">
                <a:off x="899886" y="361978"/>
                <a:ext cx="377371" cy="255962"/>
              </a:xfrm>
              <a:prstGeom prst="triangle">
                <a:avLst/>
              </a:prstGeom>
              <a:solidFill>
                <a:srgbClr val="E7C7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825047" y="265897"/>
              <a:ext cx="2410615" cy="592053"/>
              <a:chOff x="5287963" y="239774"/>
              <a:chExt cx="2410615" cy="592053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5287963" y="239774"/>
                <a:ext cx="163234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000" b="1" dirty="0">
                    <a:solidFill>
                      <a:srgbClr val="52618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文泉驿等宽微米黑" panose="020B0606030804020204" pitchFamily="34" charset="-122"/>
                  </a:rPr>
                  <a:t>工作概述</a:t>
                </a: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5287963" y="554828"/>
                <a:ext cx="24106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Please enter the title content</a:t>
                </a:r>
                <a:endPara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2" name="任意多边形: 形状 11"/>
          <p:cNvSpPr/>
          <p:nvPr/>
        </p:nvSpPr>
        <p:spPr bwMode="auto">
          <a:xfrm flipH="1">
            <a:off x="0" y="5871029"/>
            <a:ext cx="12192000" cy="1012232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516977" y="1729622"/>
            <a:ext cx="960782" cy="1908313"/>
          </a:xfrm>
          <a:prstGeom prst="rect">
            <a:avLst/>
          </a:pr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778090" y="1729622"/>
            <a:ext cx="960782" cy="1908313"/>
          </a:xfrm>
          <a:prstGeom prst="rect">
            <a:avLst/>
          </a:prstGeom>
          <a:solidFill>
            <a:srgbClr val="E7C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 descr="图片包含 游戏机, 读, 电脑, 桌子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" t="5841" r="5131" b="13456"/>
          <a:stretch>
            <a:fillRect/>
          </a:stretch>
        </p:blipFill>
        <p:spPr>
          <a:xfrm>
            <a:off x="1336455" y="1729623"/>
            <a:ext cx="3180523" cy="1908313"/>
          </a:xfrm>
          <a:custGeom>
            <a:avLst/>
            <a:gdLst>
              <a:gd name="connsiteX0" fmla="*/ 0 w 3180523"/>
              <a:gd name="connsiteY0" fmla="*/ 0 h 1908313"/>
              <a:gd name="connsiteX1" fmla="*/ 3180523 w 3180523"/>
              <a:gd name="connsiteY1" fmla="*/ 0 h 1908313"/>
              <a:gd name="connsiteX2" fmla="*/ 3180523 w 3180523"/>
              <a:gd name="connsiteY2" fmla="*/ 1908313 h 1908313"/>
              <a:gd name="connsiteX3" fmla="*/ 0 w 3180523"/>
              <a:gd name="connsiteY3" fmla="*/ 1908313 h 190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0523" h="1908313">
                <a:moveTo>
                  <a:pt x="0" y="0"/>
                </a:moveTo>
                <a:lnTo>
                  <a:pt x="3180523" y="0"/>
                </a:lnTo>
                <a:lnTo>
                  <a:pt x="3180523" y="1908313"/>
                </a:lnTo>
                <a:lnTo>
                  <a:pt x="0" y="1908313"/>
                </a:lnTo>
                <a:close/>
              </a:path>
            </a:pathLst>
          </a:custGeom>
        </p:spPr>
      </p:pic>
      <p:pic>
        <p:nvPicPr>
          <p:cNvPr id="20" name="图片 19" descr="图片包含 人, 女人, 年轻, 桌子&#10;&#10;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4" t="5837" r="1948" b="13528"/>
          <a:stretch>
            <a:fillRect/>
          </a:stretch>
        </p:blipFill>
        <p:spPr>
          <a:xfrm>
            <a:off x="6597568" y="1729622"/>
            <a:ext cx="3180523" cy="1908313"/>
          </a:xfrm>
          <a:custGeom>
            <a:avLst/>
            <a:gdLst>
              <a:gd name="connsiteX0" fmla="*/ 0 w 3180523"/>
              <a:gd name="connsiteY0" fmla="*/ 0 h 1908313"/>
              <a:gd name="connsiteX1" fmla="*/ 3180523 w 3180523"/>
              <a:gd name="connsiteY1" fmla="*/ 0 h 1908313"/>
              <a:gd name="connsiteX2" fmla="*/ 3180523 w 3180523"/>
              <a:gd name="connsiteY2" fmla="*/ 1908313 h 1908313"/>
              <a:gd name="connsiteX3" fmla="*/ 0 w 3180523"/>
              <a:gd name="connsiteY3" fmla="*/ 1908313 h 190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0523" h="1908313">
                <a:moveTo>
                  <a:pt x="0" y="0"/>
                </a:moveTo>
                <a:lnTo>
                  <a:pt x="3180523" y="0"/>
                </a:lnTo>
                <a:lnTo>
                  <a:pt x="3180523" y="1908313"/>
                </a:lnTo>
                <a:lnTo>
                  <a:pt x="0" y="1908313"/>
                </a:lnTo>
                <a:close/>
              </a:path>
            </a:pathLst>
          </a:custGeom>
        </p:spPr>
      </p:pic>
      <p:grpSp>
        <p:nvGrpSpPr>
          <p:cNvPr id="22" name="组合 21"/>
          <p:cNvGrpSpPr/>
          <p:nvPr/>
        </p:nvGrpSpPr>
        <p:grpSpPr>
          <a:xfrm>
            <a:off x="4800666" y="2143779"/>
            <a:ext cx="396000" cy="360000"/>
            <a:chOff x="9816030" y="1103691"/>
            <a:chExt cx="382400" cy="382400"/>
          </a:xfrm>
          <a:solidFill>
            <a:schemeClr val="bg1"/>
          </a:solidFill>
        </p:grpSpPr>
        <p:sp>
          <p:nvSpPr>
            <p:cNvPr id="23" name="Freeform 217"/>
            <p:cNvSpPr/>
            <p:nvPr/>
          </p:nvSpPr>
          <p:spPr>
            <a:xfrm>
              <a:off x="9816030" y="1103691"/>
              <a:ext cx="382400" cy="382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7" y="1856"/>
                  </a:moveTo>
                  <a:cubicBezTo>
                    <a:pt x="17212" y="1856"/>
                    <a:pt x="17212" y="1856"/>
                    <a:pt x="17212" y="1856"/>
                  </a:cubicBezTo>
                  <a:cubicBezTo>
                    <a:pt x="17212" y="506"/>
                    <a:pt x="17212" y="506"/>
                    <a:pt x="17212" y="506"/>
                  </a:cubicBezTo>
                  <a:cubicBezTo>
                    <a:pt x="17212" y="338"/>
                    <a:pt x="17044" y="169"/>
                    <a:pt x="16875" y="169"/>
                  </a:cubicBezTo>
                  <a:cubicBezTo>
                    <a:pt x="16706" y="169"/>
                    <a:pt x="16537" y="338"/>
                    <a:pt x="16537" y="506"/>
                  </a:cubicBezTo>
                  <a:cubicBezTo>
                    <a:pt x="16537" y="1856"/>
                    <a:pt x="16537" y="1856"/>
                    <a:pt x="16537" y="1856"/>
                  </a:cubicBezTo>
                  <a:cubicBezTo>
                    <a:pt x="11137" y="1856"/>
                    <a:pt x="11137" y="1856"/>
                    <a:pt x="11137" y="1856"/>
                  </a:cubicBezTo>
                  <a:cubicBezTo>
                    <a:pt x="11137" y="506"/>
                    <a:pt x="11137" y="506"/>
                    <a:pt x="11137" y="506"/>
                  </a:cubicBezTo>
                  <a:cubicBezTo>
                    <a:pt x="11137" y="338"/>
                    <a:pt x="10969" y="169"/>
                    <a:pt x="10800" y="169"/>
                  </a:cubicBezTo>
                  <a:cubicBezTo>
                    <a:pt x="10631" y="169"/>
                    <a:pt x="10462" y="338"/>
                    <a:pt x="10462" y="506"/>
                  </a:cubicBezTo>
                  <a:cubicBezTo>
                    <a:pt x="10462" y="1856"/>
                    <a:pt x="10462" y="1856"/>
                    <a:pt x="10462" y="1856"/>
                  </a:cubicBezTo>
                  <a:cubicBezTo>
                    <a:pt x="5063" y="1856"/>
                    <a:pt x="5063" y="1856"/>
                    <a:pt x="5063" y="1856"/>
                  </a:cubicBezTo>
                  <a:cubicBezTo>
                    <a:pt x="5063" y="338"/>
                    <a:pt x="5063" y="338"/>
                    <a:pt x="5063" y="338"/>
                  </a:cubicBezTo>
                  <a:cubicBezTo>
                    <a:pt x="5063" y="169"/>
                    <a:pt x="4894" y="0"/>
                    <a:pt x="4725" y="0"/>
                  </a:cubicBezTo>
                  <a:cubicBezTo>
                    <a:pt x="4556" y="0"/>
                    <a:pt x="4388" y="169"/>
                    <a:pt x="4388" y="338"/>
                  </a:cubicBezTo>
                  <a:cubicBezTo>
                    <a:pt x="4388" y="1856"/>
                    <a:pt x="4388" y="1856"/>
                    <a:pt x="4388" y="1856"/>
                  </a:cubicBezTo>
                  <a:cubicBezTo>
                    <a:pt x="1013" y="1856"/>
                    <a:pt x="1013" y="1856"/>
                    <a:pt x="1013" y="1856"/>
                  </a:cubicBezTo>
                  <a:cubicBezTo>
                    <a:pt x="506" y="1856"/>
                    <a:pt x="0" y="2363"/>
                    <a:pt x="0" y="2869"/>
                  </a:cubicBezTo>
                  <a:cubicBezTo>
                    <a:pt x="0" y="20587"/>
                    <a:pt x="0" y="20587"/>
                    <a:pt x="0" y="20587"/>
                  </a:cubicBezTo>
                  <a:cubicBezTo>
                    <a:pt x="0" y="21094"/>
                    <a:pt x="506" y="21600"/>
                    <a:pt x="1013" y="21600"/>
                  </a:cubicBezTo>
                  <a:cubicBezTo>
                    <a:pt x="20587" y="21600"/>
                    <a:pt x="20587" y="21600"/>
                    <a:pt x="20587" y="21600"/>
                  </a:cubicBezTo>
                  <a:cubicBezTo>
                    <a:pt x="21094" y="21600"/>
                    <a:pt x="21600" y="21094"/>
                    <a:pt x="21600" y="20587"/>
                  </a:cubicBezTo>
                  <a:cubicBezTo>
                    <a:pt x="21600" y="2869"/>
                    <a:pt x="21600" y="2869"/>
                    <a:pt x="21600" y="2869"/>
                  </a:cubicBezTo>
                  <a:cubicBezTo>
                    <a:pt x="21600" y="2363"/>
                    <a:pt x="21094" y="1856"/>
                    <a:pt x="20587" y="1856"/>
                  </a:cubicBezTo>
                  <a:close/>
                  <a:moveTo>
                    <a:pt x="20756" y="20756"/>
                  </a:moveTo>
                  <a:cubicBezTo>
                    <a:pt x="844" y="20756"/>
                    <a:pt x="844" y="20756"/>
                    <a:pt x="844" y="20756"/>
                  </a:cubicBezTo>
                  <a:cubicBezTo>
                    <a:pt x="844" y="7088"/>
                    <a:pt x="844" y="7088"/>
                    <a:pt x="844" y="7088"/>
                  </a:cubicBezTo>
                  <a:cubicBezTo>
                    <a:pt x="20756" y="7088"/>
                    <a:pt x="20756" y="7088"/>
                    <a:pt x="20756" y="7088"/>
                  </a:cubicBezTo>
                  <a:lnTo>
                    <a:pt x="20756" y="20756"/>
                  </a:lnTo>
                  <a:close/>
                  <a:moveTo>
                    <a:pt x="20756" y="6244"/>
                  </a:moveTo>
                  <a:cubicBezTo>
                    <a:pt x="844" y="6244"/>
                    <a:pt x="844" y="6244"/>
                    <a:pt x="844" y="6244"/>
                  </a:cubicBezTo>
                  <a:cubicBezTo>
                    <a:pt x="844" y="2700"/>
                    <a:pt x="844" y="2700"/>
                    <a:pt x="844" y="2700"/>
                  </a:cubicBezTo>
                  <a:cubicBezTo>
                    <a:pt x="4388" y="2700"/>
                    <a:pt x="4388" y="2700"/>
                    <a:pt x="4388" y="2700"/>
                  </a:cubicBezTo>
                  <a:cubicBezTo>
                    <a:pt x="4388" y="3881"/>
                    <a:pt x="4388" y="3881"/>
                    <a:pt x="4388" y="3881"/>
                  </a:cubicBezTo>
                  <a:cubicBezTo>
                    <a:pt x="4388" y="4219"/>
                    <a:pt x="4556" y="4388"/>
                    <a:pt x="4725" y="4388"/>
                  </a:cubicBezTo>
                  <a:cubicBezTo>
                    <a:pt x="4894" y="4388"/>
                    <a:pt x="5063" y="4219"/>
                    <a:pt x="5063" y="3881"/>
                  </a:cubicBezTo>
                  <a:cubicBezTo>
                    <a:pt x="5063" y="2700"/>
                    <a:pt x="5063" y="2700"/>
                    <a:pt x="5063" y="2700"/>
                  </a:cubicBezTo>
                  <a:cubicBezTo>
                    <a:pt x="10462" y="2700"/>
                    <a:pt x="10462" y="2700"/>
                    <a:pt x="10462" y="2700"/>
                  </a:cubicBezTo>
                  <a:cubicBezTo>
                    <a:pt x="10462" y="4219"/>
                    <a:pt x="10462" y="4219"/>
                    <a:pt x="10462" y="4219"/>
                  </a:cubicBezTo>
                  <a:cubicBezTo>
                    <a:pt x="10462" y="4388"/>
                    <a:pt x="10631" y="4556"/>
                    <a:pt x="10800" y="4556"/>
                  </a:cubicBezTo>
                  <a:cubicBezTo>
                    <a:pt x="10969" y="4556"/>
                    <a:pt x="11137" y="4388"/>
                    <a:pt x="11137" y="4219"/>
                  </a:cubicBezTo>
                  <a:cubicBezTo>
                    <a:pt x="11137" y="2700"/>
                    <a:pt x="11137" y="2700"/>
                    <a:pt x="11137" y="2700"/>
                  </a:cubicBezTo>
                  <a:cubicBezTo>
                    <a:pt x="16537" y="2700"/>
                    <a:pt x="16537" y="2700"/>
                    <a:pt x="16537" y="2700"/>
                  </a:cubicBezTo>
                  <a:cubicBezTo>
                    <a:pt x="16537" y="4219"/>
                    <a:pt x="16537" y="4219"/>
                    <a:pt x="16537" y="4219"/>
                  </a:cubicBezTo>
                  <a:cubicBezTo>
                    <a:pt x="16537" y="4388"/>
                    <a:pt x="16706" y="4556"/>
                    <a:pt x="16875" y="4556"/>
                  </a:cubicBezTo>
                  <a:cubicBezTo>
                    <a:pt x="17044" y="4556"/>
                    <a:pt x="17212" y="4388"/>
                    <a:pt x="17212" y="4219"/>
                  </a:cubicBezTo>
                  <a:cubicBezTo>
                    <a:pt x="17212" y="2700"/>
                    <a:pt x="17212" y="2700"/>
                    <a:pt x="17212" y="2700"/>
                  </a:cubicBezTo>
                  <a:cubicBezTo>
                    <a:pt x="20756" y="2700"/>
                    <a:pt x="20756" y="2700"/>
                    <a:pt x="20756" y="2700"/>
                  </a:cubicBezTo>
                  <a:lnTo>
                    <a:pt x="20756" y="6244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4" name="Freeform 218"/>
            <p:cNvSpPr/>
            <p:nvPr/>
          </p:nvSpPr>
          <p:spPr>
            <a:xfrm>
              <a:off x="9929614" y="1271543"/>
              <a:ext cx="56792" cy="146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74" y="21600"/>
                  </a:moveTo>
                  <a:cubicBezTo>
                    <a:pt x="19326" y="21600"/>
                    <a:pt x="19326" y="21600"/>
                    <a:pt x="19326" y="21600"/>
                  </a:cubicBezTo>
                  <a:cubicBezTo>
                    <a:pt x="20463" y="21600"/>
                    <a:pt x="21600" y="21159"/>
                    <a:pt x="21600" y="20278"/>
                  </a:cubicBezTo>
                  <a:cubicBezTo>
                    <a:pt x="21600" y="19837"/>
                    <a:pt x="20463" y="19396"/>
                    <a:pt x="19326" y="19396"/>
                  </a:cubicBezTo>
                  <a:cubicBezTo>
                    <a:pt x="13642" y="19396"/>
                    <a:pt x="13642" y="19396"/>
                    <a:pt x="13642" y="19396"/>
                  </a:cubicBezTo>
                  <a:cubicBezTo>
                    <a:pt x="13642" y="882"/>
                    <a:pt x="13642" y="882"/>
                    <a:pt x="13642" y="882"/>
                  </a:cubicBezTo>
                  <a:cubicBezTo>
                    <a:pt x="13642" y="441"/>
                    <a:pt x="12505" y="0"/>
                    <a:pt x="10232" y="0"/>
                  </a:cubicBezTo>
                  <a:cubicBezTo>
                    <a:pt x="10232" y="0"/>
                    <a:pt x="9095" y="0"/>
                    <a:pt x="9095" y="0"/>
                  </a:cubicBezTo>
                  <a:cubicBezTo>
                    <a:pt x="2274" y="2645"/>
                    <a:pt x="2274" y="2645"/>
                    <a:pt x="2274" y="2645"/>
                  </a:cubicBezTo>
                  <a:cubicBezTo>
                    <a:pt x="2274" y="2645"/>
                    <a:pt x="2274" y="3527"/>
                    <a:pt x="2274" y="3967"/>
                  </a:cubicBezTo>
                  <a:cubicBezTo>
                    <a:pt x="3411" y="3967"/>
                    <a:pt x="4547" y="4408"/>
                    <a:pt x="5684" y="3967"/>
                  </a:cubicBezTo>
                  <a:cubicBezTo>
                    <a:pt x="7958" y="3527"/>
                    <a:pt x="7958" y="3527"/>
                    <a:pt x="7958" y="3527"/>
                  </a:cubicBezTo>
                  <a:cubicBezTo>
                    <a:pt x="7958" y="19396"/>
                    <a:pt x="7958" y="19396"/>
                    <a:pt x="7958" y="19396"/>
                  </a:cubicBezTo>
                  <a:cubicBezTo>
                    <a:pt x="2274" y="19396"/>
                    <a:pt x="2274" y="19396"/>
                    <a:pt x="2274" y="19396"/>
                  </a:cubicBezTo>
                  <a:cubicBezTo>
                    <a:pt x="1137" y="19396"/>
                    <a:pt x="0" y="19837"/>
                    <a:pt x="0" y="20278"/>
                  </a:cubicBezTo>
                  <a:cubicBezTo>
                    <a:pt x="0" y="21159"/>
                    <a:pt x="1137" y="21600"/>
                    <a:pt x="2274" y="2160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6" name="Freeform 219"/>
            <p:cNvSpPr/>
            <p:nvPr/>
          </p:nvSpPr>
          <p:spPr>
            <a:xfrm>
              <a:off x="10028053" y="1271543"/>
              <a:ext cx="56792" cy="146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74" y="21600"/>
                  </a:moveTo>
                  <a:cubicBezTo>
                    <a:pt x="19326" y="21600"/>
                    <a:pt x="19326" y="21600"/>
                    <a:pt x="19326" y="21600"/>
                  </a:cubicBezTo>
                  <a:cubicBezTo>
                    <a:pt x="20463" y="21600"/>
                    <a:pt x="21600" y="21159"/>
                    <a:pt x="21600" y="20278"/>
                  </a:cubicBezTo>
                  <a:cubicBezTo>
                    <a:pt x="21600" y="19837"/>
                    <a:pt x="20463" y="19396"/>
                    <a:pt x="19326" y="19396"/>
                  </a:cubicBezTo>
                  <a:cubicBezTo>
                    <a:pt x="13642" y="19396"/>
                    <a:pt x="13642" y="19396"/>
                    <a:pt x="13642" y="19396"/>
                  </a:cubicBezTo>
                  <a:cubicBezTo>
                    <a:pt x="13642" y="882"/>
                    <a:pt x="13642" y="882"/>
                    <a:pt x="13642" y="882"/>
                  </a:cubicBezTo>
                  <a:cubicBezTo>
                    <a:pt x="13642" y="441"/>
                    <a:pt x="12505" y="0"/>
                    <a:pt x="11368" y="0"/>
                  </a:cubicBezTo>
                  <a:cubicBezTo>
                    <a:pt x="10232" y="0"/>
                    <a:pt x="10232" y="0"/>
                    <a:pt x="9095" y="0"/>
                  </a:cubicBezTo>
                  <a:cubicBezTo>
                    <a:pt x="3411" y="2645"/>
                    <a:pt x="3411" y="2645"/>
                    <a:pt x="3411" y="2645"/>
                  </a:cubicBezTo>
                  <a:cubicBezTo>
                    <a:pt x="2274" y="2645"/>
                    <a:pt x="2274" y="3527"/>
                    <a:pt x="3411" y="3967"/>
                  </a:cubicBezTo>
                  <a:cubicBezTo>
                    <a:pt x="3411" y="3967"/>
                    <a:pt x="5684" y="4408"/>
                    <a:pt x="5684" y="3967"/>
                  </a:cubicBezTo>
                  <a:cubicBezTo>
                    <a:pt x="7958" y="3527"/>
                    <a:pt x="7958" y="3527"/>
                    <a:pt x="7958" y="3527"/>
                  </a:cubicBezTo>
                  <a:cubicBezTo>
                    <a:pt x="7958" y="19396"/>
                    <a:pt x="7958" y="19396"/>
                    <a:pt x="7958" y="19396"/>
                  </a:cubicBezTo>
                  <a:cubicBezTo>
                    <a:pt x="2274" y="19396"/>
                    <a:pt x="2274" y="19396"/>
                    <a:pt x="2274" y="19396"/>
                  </a:cubicBezTo>
                  <a:cubicBezTo>
                    <a:pt x="1137" y="19396"/>
                    <a:pt x="0" y="19837"/>
                    <a:pt x="0" y="20278"/>
                  </a:cubicBezTo>
                  <a:cubicBezTo>
                    <a:pt x="0" y="21159"/>
                    <a:pt x="1137" y="21600"/>
                    <a:pt x="2274" y="2160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0049657" y="2130527"/>
            <a:ext cx="382400" cy="369780"/>
            <a:chOff x="5231030" y="2639597"/>
            <a:chExt cx="382400" cy="369780"/>
          </a:xfrm>
          <a:solidFill>
            <a:schemeClr val="bg1"/>
          </a:solidFill>
        </p:grpSpPr>
        <p:sp>
          <p:nvSpPr>
            <p:cNvPr id="28" name="Freeform 172"/>
            <p:cNvSpPr/>
            <p:nvPr/>
          </p:nvSpPr>
          <p:spPr>
            <a:xfrm>
              <a:off x="5231030" y="2639597"/>
              <a:ext cx="382400" cy="369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7" y="0"/>
                  </a:moveTo>
                  <a:cubicBezTo>
                    <a:pt x="1013" y="0"/>
                    <a:pt x="1013" y="0"/>
                    <a:pt x="1013" y="0"/>
                  </a:cubicBezTo>
                  <a:cubicBezTo>
                    <a:pt x="506" y="0"/>
                    <a:pt x="0" y="523"/>
                    <a:pt x="0" y="1045"/>
                  </a:cubicBezTo>
                  <a:cubicBezTo>
                    <a:pt x="0" y="16548"/>
                    <a:pt x="0" y="16548"/>
                    <a:pt x="0" y="16548"/>
                  </a:cubicBezTo>
                  <a:cubicBezTo>
                    <a:pt x="0" y="17245"/>
                    <a:pt x="506" y="17594"/>
                    <a:pt x="1013" y="17594"/>
                  </a:cubicBezTo>
                  <a:cubicBezTo>
                    <a:pt x="8100" y="17594"/>
                    <a:pt x="8100" y="17594"/>
                    <a:pt x="8100" y="17594"/>
                  </a:cubicBezTo>
                  <a:cubicBezTo>
                    <a:pt x="7594" y="20729"/>
                    <a:pt x="7594" y="20729"/>
                    <a:pt x="7594" y="20729"/>
                  </a:cubicBezTo>
                  <a:cubicBezTo>
                    <a:pt x="6412" y="20729"/>
                    <a:pt x="6412" y="20729"/>
                    <a:pt x="6412" y="20729"/>
                  </a:cubicBezTo>
                  <a:cubicBezTo>
                    <a:pt x="6244" y="20729"/>
                    <a:pt x="6075" y="20903"/>
                    <a:pt x="6075" y="21077"/>
                  </a:cubicBezTo>
                  <a:cubicBezTo>
                    <a:pt x="6075" y="21426"/>
                    <a:pt x="6244" y="21600"/>
                    <a:pt x="6412" y="21600"/>
                  </a:cubicBezTo>
                  <a:cubicBezTo>
                    <a:pt x="15187" y="21600"/>
                    <a:pt x="15187" y="21600"/>
                    <a:pt x="15187" y="21600"/>
                  </a:cubicBezTo>
                  <a:cubicBezTo>
                    <a:pt x="15356" y="21600"/>
                    <a:pt x="15525" y="21426"/>
                    <a:pt x="15525" y="21077"/>
                  </a:cubicBezTo>
                  <a:cubicBezTo>
                    <a:pt x="15525" y="20903"/>
                    <a:pt x="15356" y="20729"/>
                    <a:pt x="15187" y="20729"/>
                  </a:cubicBezTo>
                  <a:cubicBezTo>
                    <a:pt x="14006" y="20729"/>
                    <a:pt x="14006" y="20729"/>
                    <a:pt x="14006" y="20729"/>
                  </a:cubicBezTo>
                  <a:cubicBezTo>
                    <a:pt x="13500" y="17594"/>
                    <a:pt x="13500" y="17594"/>
                    <a:pt x="13500" y="17594"/>
                  </a:cubicBezTo>
                  <a:cubicBezTo>
                    <a:pt x="20587" y="17594"/>
                    <a:pt x="20587" y="17594"/>
                    <a:pt x="20587" y="17594"/>
                  </a:cubicBezTo>
                  <a:cubicBezTo>
                    <a:pt x="21094" y="17594"/>
                    <a:pt x="21600" y="17245"/>
                    <a:pt x="21600" y="16548"/>
                  </a:cubicBezTo>
                  <a:cubicBezTo>
                    <a:pt x="21600" y="1045"/>
                    <a:pt x="21600" y="1045"/>
                    <a:pt x="21600" y="1045"/>
                  </a:cubicBezTo>
                  <a:cubicBezTo>
                    <a:pt x="21600" y="523"/>
                    <a:pt x="21094" y="0"/>
                    <a:pt x="20587" y="0"/>
                  </a:cubicBezTo>
                  <a:close/>
                  <a:moveTo>
                    <a:pt x="8437" y="20729"/>
                  </a:moveTo>
                  <a:cubicBezTo>
                    <a:pt x="8944" y="17594"/>
                    <a:pt x="8944" y="17594"/>
                    <a:pt x="8944" y="17594"/>
                  </a:cubicBezTo>
                  <a:cubicBezTo>
                    <a:pt x="12656" y="17594"/>
                    <a:pt x="12656" y="17594"/>
                    <a:pt x="12656" y="17594"/>
                  </a:cubicBezTo>
                  <a:cubicBezTo>
                    <a:pt x="13162" y="20729"/>
                    <a:pt x="13162" y="20729"/>
                    <a:pt x="13162" y="20729"/>
                  </a:cubicBezTo>
                  <a:lnTo>
                    <a:pt x="8437" y="20729"/>
                  </a:lnTo>
                  <a:close/>
                  <a:moveTo>
                    <a:pt x="20756" y="16897"/>
                  </a:moveTo>
                  <a:cubicBezTo>
                    <a:pt x="844" y="16897"/>
                    <a:pt x="844" y="16897"/>
                    <a:pt x="844" y="16897"/>
                  </a:cubicBezTo>
                  <a:cubicBezTo>
                    <a:pt x="844" y="13761"/>
                    <a:pt x="844" y="13761"/>
                    <a:pt x="844" y="13761"/>
                  </a:cubicBezTo>
                  <a:cubicBezTo>
                    <a:pt x="20756" y="13761"/>
                    <a:pt x="20756" y="13761"/>
                    <a:pt x="20756" y="13761"/>
                  </a:cubicBezTo>
                  <a:lnTo>
                    <a:pt x="20756" y="16897"/>
                  </a:lnTo>
                  <a:close/>
                  <a:moveTo>
                    <a:pt x="20756" y="13065"/>
                  </a:moveTo>
                  <a:cubicBezTo>
                    <a:pt x="844" y="13065"/>
                    <a:pt x="844" y="13065"/>
                    <a:pt x="844" y="13065"/>
                  </a:cubicBezTo>
                  <a:cubicBezTo>
                    <a:pt x="844" y="871"/>
                    <a:pt x="844" y="871"/>
                    <a:pt x="844" y="871"/>
                  </a:cubicBezTo>
                  <a:cubicBezTo>
                    <a:pt x="20756" y="871"/>
                    <a:pt x="20756" y="871"/>
                    <a:pt x="20756" y="871"/>
                  </a:cubicBezTo>
                  <a:lnTo>
                    <a:pt x="20756" y="1306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31" name="Oval 173"/>
            <p:cNvSpPr/>
            <p:nvPr/>
          </p:nvSpPr>
          <p:spPr>
            <a:xfrm>
              <a:off x="5410239" y="2889482"/>
              <a:ext cx="23980" cy="21455"/>
            </a:xfrm>
            <a:prstGeom prst="ellipse">
              <a:avLst/>
            </a:prstGeom>
            <a:grpFill/>
            <a:ln w="12700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4565277" y="2773468"/>
            <a:ext cx="823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1,572</a:t>
            </a:r>
            <a:endParaRPr lang="zh-CN" altLang="en-US" dirty="0">
              <a:solidFill>
                <a:schemeClr val="bg1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829031" y="2782129"/>
            <a:ext cx="823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4,173</a:t>
            </a:r>
            <a:endParaRPr lang="zh-CN" altLang="en-US" dirty="0">
              <a:solidFill>
                <a:schemeClr val="bg1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275677" y="4052092"/>
            <a:ext cx="692186" cy="692186"/>
          </a:xfrm>
          <a:prstGeom prst="ellipse">
            <a:avLst/>
          </a:pr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椭圆 33"/>
          <p:cNvSpPr/>
          <p:nvPr/>
        </p:nvSpPr>
        <p:spPr>
          <a:xfrm>
            <a:off x="1275677" y="5069624"/>
            <a:ext cx="692186" cy="692186"/>
          </a:xfrm>
          <a:prstGeom prst="ellipse">
            <a:avLst/>
          </a:pr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椭圆 34"/>
          <p:cNvSpPr/>
          <p:nvPr/>
        </p:nvSpPr>
        <p:spPr>
          <a:xfrm>
            <a:off x="6540060" y="4052092"/>
            <a:ext cx="692186" cy="692186"/>
          </a:xfrm>
          <a:prstGeom prst="ellipse">
            <a:avLst/>
          </a:prstGeom>
          <a:solidFill>
            <a:srgbClr val="E7C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椭圆 35"/>
          <p:cNvSpPr/>
          <p:nvPr/>
        </p:nvSpPr>
        <p:spPr>
          <a:xfrm>
            <a:off x="6540060" y="5069624"/>
            <a:ext cx="692186" cy="692186"/>
          </a:xfrm>
          <a:prstGeom prst="ellipse">
            <a:avLst/>
          </a:prstGeom>
          <a:solidFill>
            <a:srgbClr val="E7C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Freeform 206"/>
          <p:cNvSpPr/>
          <p:nvPr/>
        </p:nvSpPr>
        <p:spPr>
          <a:xfrm>
            <a:off x="1559298" y="4206985"/>
            <a:ext cx="124943" cy="382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5019"/>
                </a:moveTo>
                <a:cubicBezTo>
                  <a:pt x="21600" y="14344"/>
                  <a:pt x="21086" y="13500"/>
                  <a:pt x="19029" y="12994"/>
                </a:cubicBezTo>
                <a:cubicBezTo>
                  <a:pt x="4114" y="8100"/>
                  <a:pt x="4114" y="8100"/>
                  <a:pt x="4114" y="8100"/>
                </a:cubicBezTo>
                <a:cubicBezTo>
                  <a:pt x="3086" y="7594"/>
                  <a:pt x="2057" y="7088"/>
                  <a:pt x="2057" y="6581"/>
                </a:cubicBezTo>
                <a:cubicBezTo>
                  <a:pt x="2057" y="5400"/>
                  <a:pt x="5143" y="4388"/>
                  <a:pt x="8743" y="4388"/>
                </a:cubicBezTo>
                <a:cubicBezTo>
                  <a:pt x="20571" y="4388"/>
                  <a:pt x="20571" y="4388"/>
                  <a:pt x="20571" y="4388"/>
                </a:cubicBezTo>
                <a:cubicBezTo>
                  <a:pt x="21086" y="4388"/>
                  <a:pt x="21600" y="4219"/>
                  <a:pt x="21600" y="4050"/>
                </a:cubicBezTo>
                <a:cubicBezTo>
                  <a:pt x="21600" y="3881"/>
                  <a:pt x="21086" y="3713"/>
                  <a:pt x="20571" y="3713"/>
                </a:cubicBezTo>
                <a:cubicBezTo>
                  <a:pt x="11829" y="3713"/>
                  <a:pt x="11829" y="3713"/>
                  <a:pt x="11829" y="3713"/>
                </a:cubicBezTo>
                <a:cubicBezTo>
                  <a:pt x="11829" y="338"/>
                  <a:pt x="11829" y="338"/>
                  <a:pt x="11829" y="338"/>
                </a:cubicBezTo>
                <a:cubicBezTo>
                  <a:pt x="11829" y="169"/>
                  <a:pt x="11314" y="0"/>
                  <a:pt x="10800" y="0"/>
                </a:cubicBezTo>
                <a:cubicBezTo>
                  <a:pt x="10286" y="0"/>
                  <a:pt x="9771" y="169"/>
                  <a:pt x="9771" y="338"/>
                </a:cubicBezTo>
                <a:cubicBezTo>
                  <a:pt x="9771" y="3713"/>
                  <a:pt x="9771" y="3713"/>
                  <a:pt x="9771" y="3713"/>
                </a:cubicBezTo>
                <a:cubicBezTo>
                  <a:pt x="8743" y="3713"/>
                  <a:pt x="8743" y="3713"/>
                  <a:pt x="8743" y="3713"/>
                </a:cubicBezTo>
                <a:cubicBezTo>
                  <a:pt x="3600" y="3713"/>
                  <a:pt x="0" y="4894"/>
                  <a:pt x="0" y="6581"/>
                </a:cubicBezTo>
                <a:cubicBezTo>
                  <a:pt x="0" y="7256"/>
                  <a:pt x="514" y="8100"/>
                  <a:pt x="2571" y="8606"/>
                </a:cubicBezTo>
                <a:cubicBezTo>
                  <a:pt x="17486" y="13500"/>
                  <a:pt x="17486" y="13500"/>
                  <a:pt x="17486" y="13500"/>
                </a:cubicBezTo>
                <a:cubicBezTo>
                  <a:pt x="18514" y="14006"/>
                  <a:pt x="19543" y="14512"/>
                  <a:pt x="19543" y="15019"/>
                </a:cubicBezTo>
                <a:cubicBezTo>
                  <a:pt x="19543" y="16200"/>
                  <a:pt x="16457" y="17212"/>
                  <a:pt x="12857" y="17212"/>
                </a:cubicBezTo>
                <a:cubicBezTo>
                  <a:pt x="1029" y="17212"/>
                  <a:pt x="1029" y="17212"/>
                  <a:pt x="1029" y="17212"/>
                </a:cubicBezTo>
                <a:cubicBezTo>
                  <a:pt x="514" y="17212"/>
                  <a:pt x="0" y="17381"/>
                  <a:pt x="0" y="17550"/>
                </a:cubicBezTo>
                <a:cubicBezTo>
                  <a:pt x="0" y="17719"/>
                  <a:pt x="514" y="17887"/>
                  <a:pt x="1029" y="17887"/>
                </a:cubicBezTo>
                <a:cubicBezTo>
                  <a:pt x="9771" y="17887"/>
                  <a:pt x="9771" y="17887"/>
                  <a:pt x="9771" y="17887"/>
                </a:cubicBezTo>
                <a:cubicBezTo>
                  <a:pt x="9771" y="21262"/>
                  <a:pt x="9771" y="21262"/>
                  <a:pt x="9771" y="21262"/>
                </a:cubicBezTo>
                <a:cubicBezTo>
                  <a:pt x="9771" y="21431"/>
                  <a:pt x="10286" y="21600"/>
                  <a:pt x="10800" y="21600"/>
                </a:cubicBezTo>
                <a:cubicBezTo>
                  <a:pt x="11314" y="21600"/>
                  <a:pt x="11829" y="21431"/>
                  <a:pt x="11829" y="21262"/>
                </a:cubicBezTo>
                <a:cubicBezTo>
                  <a:pt x="11829" y="17887"/>
                  <a:pt x="11829" y="17887"/>
                  <a:pt x="11829" y="17887"/>
                </a:cubicBezTo>
                <a:cubicBezTo>
                  <a:pt x="12857" y="17887"/>
                  <a:pt x="12857" y="17887"/>
                  <a:pt x="12857" y="17887"/>
                </a:cubicBezTo>
                <a:cubicBezTo>
                  <a:pt x="18000" y="17887"/>
                  <a:pt x="21600" y="16706"/>
                  <a:pt x="21600" y="15019"/>
                </a:cubicBez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38" name="Freeform 207"/>
          <p:cNvSpPr/>
          <p:nvPr/>
        </p:nvSpPr>
        <p:spPr>
          <a:xfrm>
            <a:off x="6724153" y="4221843"/>
            <a:ext cx="288000" cy="32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" y="13669"/>
                </a:moveTo>
                <a:cubicBezTo>
                  <a:pt x="3060" y="13669"/>
                  <a:pt x="3060" y="13669"/>
                  <a:pt x="3060" y="13669"/>
                </a:cubicBezTo>
                <a:cubicBezTo>
                  <a:pt x="3060" y="13837"/>
                  <a:pt x="3060" y="13837"/>
                  <a:pt x="3060" y="13837"/>
                </a:cubicBezTo>
                <a:cubicBezTo>
                  <a:pt x="4500" y="18394"/>
                  <a:pt x="9000" y="21600"/>
                  <a:pt x="14040" y="21600"/>
                </a:cubicBezTo>
                <a:cubicBezTo>
                  <a:pt x="16740" y="21600"/>
                  <a:pt x="19260" y="20756"/>
                  <a:pt x="21240" y="19237"/>
                </a:cubicBezTo>
                <a:cubicBezTo>
                  <a:pt x="21420" y="19069"/>
                  <a:pt x="21420" y="19069"/>
                  <a:pt x="21420" y="19069"/>
                </a:cubicBezTo>
                <a:cubicBezTo>
                  <a:pt x="21600" y="19069"/>
                  <a:pt x="21600" y="18900"/>
                  <a:pt x="21600" y="18731"/>
                </a:cubicBezTo>
                <a:cubicBezTo>
                  <a:pt x="21600" y="18562"/>
                  <a:pt x="21240" y="18225"/>
                  <a:pt x="21060" y="18562"/>
                </a:cubicBezTo>
                <a:cubicBezTo>
                  <a:pt x="21060" y="18562"/>
                  <a:pt x="21060" y="18562"/>
                  <a:pt x="21060" y="18562"/>
                </a:cubicBezTo>
                <a:cubicBezTo>
                  <a:pt x="20160" y="19237"/>
                  <a:pt x="19260" y="19744"/>
                  <a:pt x="18180" y="20081"/>
                </a:cubicBezTo>
                <a:cubicBezTo>
                  <a:pt x="15660" y="21094"/>
                  <a:pt x="12600" y="21094"/>
                  <a:pt x="9900" y="20081"/>
                </a:cubicBezTo>
                <a:cubicBezTo>
                  <a:pt x="8640" y="19575"/>
                  <a:pt x="7560" y="18900"/>
                  <a:pt x="6480" y="17887"/>
                </a:cubicBezTo>
                <a:cubicBezTo>
                  <a:pt x="5580" y="17044"/>
                  <a:pt x="4860" y="15862"/>
                  <a:pt x="4320" y="14681"/>
                </a:cubicBezTo>
                <a:cubicBezTo>
                  <a:pt x="4140" y="14512"/>
                  <a:pt x="3960" y="14344"/>
                  <a:pt x="3960" y="14006"/>
                </a:cubicBezTo>
                <a:cubicBezTo>
                  <a:pt x="3780" y="13669"/>
                  <a:pt x="3780" y="13669"/>
                  <a:pt x="3780" y="13669"/>
                </a:cubicBezTo>
                <a:cubicBezTo>
                  <a:pt x="16380" y="13669"/>
                  <a:pt x="16380" y="13669"/>
                  <a:pt x="16380" y="13669"/>
                </a:cubicBezTo>
                <a:cubicBezTo>
                  <a:pt x="16560" y="13669"/>
                  <a:pt x="16740" y="13500"/>
                  <a:pt x="16740" y="13331"/>
                </a:cubicBezTo>
                <a:cubicBezTo>
                  <a:pt x="16740" y="13162"/>
                  <a:pt x="16560" y="12994"/>
                  <a:pt x="16380" y="12994"/>
                </a:cubicBezTo>
                <a:cubicBezTo>
                  <a:pt x="3600" y="12994"/>
                  <a:pt x="3600" y="12994"/>
                  <a:pt x="3600" y="12994"/>
                </a:cubicBezTo>
                <a:cubicBezTo>
                  <a:pt x="3600" y="12825"/>
                  <a:pt x="3600" y="12825"/>
                  <a:pt x="3600" y="12825"/>
                </a:cubicBezTo>
                <a:cubicBezTo>
                  <a:pt x="3420" y="12150"/>
                  <a:pt x="3420" y="11475"/>
                  <a:pt x="3420" y="10800"/>
                </a:cubicBezTo>
                <a:cubicBezTo>
                  <a:pt x="3420" y="10631"/>
                  <a:pt x="3420" y="10462"/>
                  <a:pt x="3420" y="10125"/>
                </a:cubicBezTo>
                <a:cubicBezTo>
                  <a:pt x="3420" y="9956"/>
                  <a:pt x="3420" y="9956"/>
                  <a:pt x="3420" y="9956"/>
                </a:cubicBezTo>
                <a:cubicBezTo>
                  <a:pt x="17640" y="9956"/>
                  <a:pt x="17640" y="9956"/>
                  <a:pt x="17640" y="9956"/>
                </a:cubicBezTo>
                <a:cubicBezTo>
                  <a:pt x="17820" y="9956"/>
                  <a:pt x="18000" y="9787"/>
                  <a:pt x="18000" y="9619"/>
                </a:cubicBezTo>
                <a:cubicBezTo>
                  <a:pt x="18000" y="9450"/>
                  <a:pt x="17820" y="9281"/>
                  <a:pt x="17640" y="9281"/>
                </a:cubicBezTo>
                <a:cubicBezTo>
                  <a:pt x="3600" y="9281"/>
                  <a:pt x="3600" y="9281"/>
                  <a:pt x="3600" y="9281"/>
                </a:cubicBezTo>
                <a:cubicBezTo>
                  <a:pt x="3600" y="8944"/>
                  <a:pt x="3600" y="8944"/>
                  <a:pt x="3600" y="8944"/>
                </a:cubicBezTo>
                <a:cubicBezTo>
                  <a:pt x="3780" y="8269"/>
                  <a:pt x="3960" y="7594"/>
                  <a:pt x="4320" y="6919"/>
                </a:cubicBezTo>
                <a:cubicBezTo>
                  <a:pt x="4860" y="5737"/>
                  <a:pt x="5580" y="4725"/>
                  <a:pt x="6480" y="3713"/>
                </a:cubicBezTo>
                <a:cubicBezTo>
                  <a:pt x="7560" y="2869"/>
                  <a:pt x="8640" y="2025"/>
                  <a:pt x="9900" y="1519"/>
                </a:cubicBezTo>
                <a:cubicBezTo>
                  <a:pt x="12600" y="506"/>
                  <a:pt x="15660" y="506"/>
                  <a:pt x="18180" y="1519"/>
                </a:cubicBezTo>
                <a:cubicBezTo>
                  <a:pt x="19260" y="2025"/>
                  <a:pt x="20160" y="2531"/>
                  <a:pt x="20880" y="3206"/>
                </a:cubicBezTo>
                <a:cubicBezTo>
                  <a:pt x="21060" y="3206"/>
                  <a:pt x="21060" y="3206"/>
                  <a:pt x="21060" y="3206"/>
                </a:cubicBezTo>
                <a:cubicBezTo>
                  <a:pt x="21060" y="3206"/>
                  <a:pt x="21240" y="3206"/>
                  <a:pt x="21240" y="3206"/>
                </a:cubicBezTo>
                <a:cubicBezTo>
                  <a:pt x="21420" y="3206"/>
                  <a:pt x="21600" y="3038"/>
                  <a:pt x="21600" y="2869"/>
                </a:cubicBezTo>
                <a:cubicBezTo>
                  <a:pt x="21600" y="2700"/>
                  <a:pt x="21600" y="2700"/>
                  <a:pt x="21420" y="2531"/>
                </a:cubicBezTo>
                <a:cubicBezTo>
                  <a:pt x="21240" y="2363"/>
                  <a:pt x="21240" y="2363"/>
                  <a:pt x="21240" y="2363"/>
                </a:cubicBezTo>
                <a:cubicBezTo>
                  <a:pt x="19260" y="844"/>
                  <a:pt x="16740" y="0"/>
                  <a:pt x="14040" y="0"/>
                </a:cubicBezTo>
                <a:cubicBezTo>
                  <a:pt x="8460" y="0"/>
                  <a:pt x="3780" y="3881"/>
                  <a:pt x="2700" y="8944"/>
                </a:cubicBezTo>
                <a:cubicBezTo>
                  <a:pt x="2700" y="9281"/>
                  <a:pt x="2700" y="9281"/>
                  <a:pt x="2700" y="9281"/>
                </a:cubicBezTo>
                <a:cubicBezTo>
                  <a:pt x="360" y="9281"/>
                  <a:pt x="360" y="9281"/>
                  <a:pt x="360" y="9281"/>
                </a:cubicBezTo>
                <a:cubicBezTo>
                  <a:pt x="180" y="9281"/>
                  <a:pt x="0" y="9450"/>
                  <a:pt x="0" y="9619"/>
                </a:cubicBezTo>
                <a:cubicBezTo>
                  <a:pt x="0" y="9787"/>
                  <a:pt x="180" y="9956"/>
                  <a:pt x="360" y="9956"/>
                </a:cubicBezTo>
                <a:cubicBezTo>
                  <a:pt x="2700" y="9956"/>
                  <a:pt x="2700" y="9956"/>
                  <a:pt x="2700" y="9956"/>
                </a:cubicBezTo>
                <a:cubicBezTo>
                  <a:pt x="2520" y="10294"/>
                  <a:pt x="2520" y="10294"/>
                  <a:pt x="2520" y="10294"/>
                </a:cubicBezTo>
                <a:cubicBezTo>
                  <a:pt x="2520" y="10462"/>
                  <a:pt x="2520" y="10631"/>
                  <a:pt x="2520" y="10800"/>
                </a:cubicBezTo>
                <a:cubicBezTo>
                  <a:pt x="2520" y="11475"/>
                  <a:pt x="2700" y="12150"/>
                  <a:pt x="2700" y="12656"/>
                </a:cubicBezTo>
                <a:cubicBezTo>
                  <a:pt x="2880" y="12994"/>
                  <a:pt x="2880" y="12994"/>
                  <a:pt x="2880" y="12994"/>
                </a:cubicBezTo>
                <a:cubicBezTo>
                  <a:pt x="360" y="12994"/>
                  <a:pt x="360" y="12994"/>
                  <a:pt x="360" y="12994"/>
                </a:cubicBezTo>
                <a:cubicBezTo>
                  <a:pt x="180" y="12994"/>
                  <a:pt x="0" y="13162"/>
                  <a:pt x="0" y="13331"/>
                </a:cubicBezTo>
                <a:cubicBezTo>
                  <a:pt x="0" y="13500"/>
                  <a:pt x="180" y="13669"/>
                  <a:pt x="360" y="13669"/>
                </a:cubicBez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39" name="Freeform 208"/>
          <p:cNvSpPr/>
          <p:nvPr/>
        </p:nvSpPr>
        <p:spPr>
          <a:xfrm>
            <a:off x="1492283" y="5235717"/>
            <a:ext cx="252000" cy="32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50" y="17381"/>
                </a:moveTo>
                <a:cubicBezTo>
                  <a:pt x="11250" y="17381"/>
                  <a:pt x="11250" y="17381"/>
                  <a:pt x="11250" y="17381"/>
                </a:cubicBezTo>
                <a:cubicBezTo>
                  <a:pt x="11250" y="14344"/>
                  <a:pt x="11250" y="14344"/>
                  <a:pt x="11250" y="14344"/>
                </a:cubicBezTo>
                <a:cubicBezTo>
                  <a:pt x="16650" y="14344"/>
                  <a:pt x="16650" y="14344"/>
                  <a:pt x="16650" y="14344"/>
                </a:cubicBezTo>
                <a:cubicBezTo>
                  <a:pt x="17100" y="14344"/>
                  <a:pt x="17325" y="14175"/>
                  <a:pt x="17325" y="14006"/>
                </a:cubicBezTo>
                <a:cubicBezTo>
                  <a:pt x="17325" y="13669"/>
                  <a:pt x="17100" y="13500"/>
                  <a:pt x="16650" y="13500"/>
                </a:cubicBezTo>
                <a:cubicBezTo>
                  <a:pt x="11475" y="13500"/>
                  <a:pt x="11475" y="13500"/>
                  <a:pt x="11475" y="13500"/>
                </a:cubicBezTo>
                <a:cubicBezTo>
                  <a:pt x="21600" y="675"/>
                  <a:pt x="21600" y="675"/>
                  <a:pt x="21600" y="675"/>
                </a:cubicBezTo>
                <a:cubicBezTo>
                  <a:pt x="21600" y="506"/>
                  <a:pt x="21600" y="506"/>
                  <a:pt x="21600" y="506"/>
                </a:cubicBezTo>
                <a:cubicBezTo>
                  <a:pt x="21600" y="169"/>
                  <a:pt x="21375" y="0"/>
                  <a:pt x="21150" y="0"/>
                </a:cubicBezTo>
                <a:cubicBezTo>
                  <a:pt x="20925" y="0"/>
                  <a:pt x="20700" y="169"/>
                  <a:pt x="20700" y="338"/>
                </a:cubicBezTo>
                <a:cubicBezTo>
                  <a:pt x="10800" y="12994"/>
                  <a:pt x="10800" y="12994"/>
                  <a:pt x="10800" y="12994"/>
                </a:cubicBezTo>
                <a:cubicBezTo>
                  <a:pt x="900" y="338"/>
                  <a:pt x="900" y="338"/>
                  <a:pt x="900" y="338"/>
                </a:cubicBezTo>
                <a:cubicBezTo>
                  <a:pt x="900" y="169"/>
                  <a:pt x="675" y="0"/>
                  <a:pt x="450" y="0"/>
                </a:cubicBezTo>
                <a:cubicBezTo>
                  <a:pt x="225" y="0"/>
                  <a:pt x="0" y="169"/>
                  <a:pt x="0" y="506"/>
                </a:cubicBezTo>
                <a:cubicBezTo>
                  <a:pt x="0" y="506"/>
                  <a:pt x="0" y="506"/>
                  <a:pt x="0" y="506"/>
                </a:cubicBezTo>
                <a:cubicBezTo>
                  <a:pt x="10125" y="13500"/>
                  <a:pt x="10125" y="13500"/>
                  <a:pt x="10125" y="13500"/>
                </a:cubicBezTo>
                <a:cubicBezTo>
                  <a:pt x="4950" y="13500"/>
                  <a:pt x="4950" y="13500"/>
                  <a:pt x="4950" y="13500"/>
                </a:cubicBezTo>
                <a:cubicBezTo>
                  <a:pt x="4500" y="13500"/>
                  <a:pt x="4275" y="13669"/>
                  <a:pt x="4275" y="14006"/>
                </a:cubicBezTo>
                <a:cubicBezTo>
                  <a:pt x="4275" y="14175"/>
                  <a:pt x="4500" y="14344"/>
                  <a:pt x="4950" y="14344"/>
                </a:cubicBezTo>
                <a:cubicBezTo>
                  <a:pt x="10350" y="14344"/>
                  <a:pt x="10350" y="14344"/>
                  <a:pt x="10350" y="14344"/>
                </a:cubicBezTo>
                <a:cubicBezTo>
                  <a:pt x="10350" y="17381"/>
                  <a:pt x="10350" y="17381"/>
                  <a:pt x="10350" y="17381"/>
                </a:cubicBezTo>
                <a:cubicBezTo>
                  <a:pt x="4950" y="17381"/>
                  <a:pt x="4950" y="17381"/>
                  <a:pt x="4950" y="17381"/>
                </a:cubicBezTo>
                <a:cubicBezTo>
                  <a:pt x="4500" y="17381"/>
                  <a:pt x="4275" y="17550"/>
                  <a:pt x="4275" y="17719"/>
                </a:cubicBezTo>
                <a:cubicBezTo>
                  <a:pt x="4275" y="18056"/>
                  <a:pt x="4500" y="18225"/>
                  <a:pt x="4950" y="18225"/>
                </a:cubicBezTo>
                <a:cubicBezTo>
                  <a:pt x="10350" y="18225"/>
                  <a:pt x="10350" y="18225"/>
                  <a:pt x="10350" y="18225"/>
                </a:cubicBezTo>
                <a:cubicBezTo>
                  <a:pt x="10350" y="21262"/>
                  <a:pt x="10350" y="21262"/>
                  <a:pt x="10350" y="21262"/>
                </a:cubicBezTo>
                <a:cubicBezTo>
                  <a:pt x="10350" y="21431"/>
                  <a:pt x="10575" y="21600"/>
                  <a:pt x="10800" y="21600"/>
                </a:cubicBezTo>
                <a:cubicBezTo>
                  <a:pt x="11025" y="21600"/>
                  <a:pt x="11250" y="21431"/>
                  <a:pt x="11250" y="21262"/>
                </a:cubicBezTo>
                <a:cubicBezTo>
                  <a:pt x="11250" y="18225"/>
                  <a:pt x="11250" y="18225"/>
                  <a:pt x="11250" y="18225"/>
                </a:cubicBezTo>
                <a:cubicBezTo>
                  <a:pt x="16650" y="18225"/>
                  <a:pt x="16650" y="18225"/>
                  <a:pt x="16650" y="18225"/>
                </a:cubicBezTo>
                <a:cubicBezTo>
                  <a:pt x="17100" y="18225"/>
                  <a:pt x="17325" y="18056"/>
                  <a:pt x="17325" y="17719"/>
                </a:cubicBezTo>
                <a:cubicBezTo>
                  <a:pt x="17325" y="17550"/>
                  <a:pt x="17100" y="17381"/>
                  <a:pt x="16650" y="17381"/>
                </a:cubicBez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sp>
        <p:nvSpPr>
          <p:cNvPr id="40" name="Freeform 209"/>
          <p:cNvSpPr/>
          <p:nvPr/>
        </p:nvSpPr>
        <p:spPr>
          <a:xfrm>
            <a:off x="6774667" y="5255031"/>
            <a:ext cx="216000" cy="32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409" y="0"/>
                </a:moveTo>
                <a:cubicBezTo>
                  <a:pt x="3906" y="0"/>
                  <a:pt x="3906" y="0"/>
                  <a:pt x="3906" y="0"/>
                </a:cubicBezTo>
                <a:cubicBezTo>
                  <a:pt x="3677" y="0"/>
                  <a:pt x="3447" y="169"/>
                  <a:pt x="3447" y="506"/>
                </a:cubicBezTo>
                <a:cubicBezTo>
                  <a:pt x="3447" y="12487"/>
                  <a:pt x="3447" y="12487"/>
                  <a:pt x="3447" y="12487"/>
                </a:cubicBezTo>
                <a:cubicBezTo>
                  <a:pt x="689" y="12487"/>
                  <a:pt x="689" y="12487"/>
                  <a:pt x="689" y="12487"/>
                </a:cubicBezTo>
                <a:cubicBezTo>
                  <a:pt x="230" y="12487"/>
                  <a:pt x="0" y="12656"/>
                  <a:pt x="0" y="12994"/>
                </a:cubicBezTo>
                <a:cubicBezTo>
                  <a:pt x="0" y="13162"/>
                  <a:pt x="230" y="13331"/>
                  <a:pt x="689" y="13331"/>
                </a:cubicBezTo>
                <a:cubicBezTo>
                  <a:pt x="3447" y="13331"/>
                  <a:pt x="3447" y="13331"/>
                  <a:pt x="3447" y="13331"/>
                </a:cubicBezTo>
                <a:cubicBezTo>
                  <a:pt x="3447" y="17381"/>
                  <a:pt x="3447" y="17381"/>
                  <a:pt x="3447" y="17381"/>
                </a:cubicBezTo>
                <a:cubicBezTo>
                  <a:pt x="689" y="17381"/>
                  <a:pt x="689" y="17381"/>
                  <a:pt x="689" y="17381"/>
                </a:cubicBezTo>
                <a:cubicBezTo>
                  <a:pt x="230" y="17381"/>
                  <a:pt x="0" y="17550"/>
                  <a:pt x="0" y="17719"/>
                </a:cubicBezTo>
                <a:cubicBezTo>
                  <a:pt x="0" y="17887"/>
                  <a:pt x="230" y="18056"/>
                  <a:pt x="689" y="18056"/>
                </a:cubicBezTo>
                <a:cubicBezTo>
                  <a:pt x="3447" y="18056"/>
                  <a:pt x="3447" y="18056"/>
                  <a:pt x="3447" y="18056"/>
                </a:cubicBezTo>
                <a:cubicBezTo>
                  <a:pt x="3447" y="21262"/>
                  <a:pt x="3447" y="21262"/>
                  <a:pt x="3447" y="21262"/>
                </a:cubicBezTo>
                <a:cubicBezTo>
                  <a:pt x="3447" y="21431"/>
                  <a:pt x="3677" y="21600"/>
                  <a:pt x="3906" y="21600"/>
                </a:cubicBezTo>
                <a:cubicBezTo>
                  <a:pt x="4366" y="21600"/>
                  <a:pt x="4596" y="21431"/>
                  <a:pt x="4596" y="21262"/>
                </a:cubicBezTo>
                <a:cubicBezTo>
                  <a:pt x="4596" y="18056"/>
                  <a:pt x="4596" y="18056"/>
                  <a:pt x="4596" y="18056"/>
                </a:cubicBezTo>
                <a:cubicBezTo>
                  <a:pt x="15855" y="18056"/>
                  <a:pt x="15855" y="18056"/>
                  <a:pt x="15855" y="18056"/>
                </a:cubicBezTo>
                <a:cubicBezTo>
                  <a:pt x="16085" y="18056"/>
                  <a:pt x="16545" y="17887"/>
                  <a:pt x="16545" y="17719"/>
                </a:cubicBezTo>
                <a:cubicBezTo>
                  <a:pt x="16545" y="17550"/>
                  <a:pt x="16085" y="17381"/>
                  <a:pt x="15855" y="17381"/>
                </a:cubicBezTo>
                <a:cubicBezTo>
                  <a:pt x="4596" y="17381"/>
                  <a:pt x="4596" y="17381"/>
                  <a:pt x="4596" y="17381"/>
                </a:cubicBezTo>
                <a:cubicBezTo>
                  <a:pt x="4596" y="13331"/>
                  <a:pt x="4596" y="13331"/>
                  <a:pt x="4596" y="13331"/>
                </a:cubicBezTo>
                <a:cubicBezTo>
                  <a:pt x="12409" y="13331"/>
                  <a:pt x="12409" y="13331"/>
                  <a:pt x="12409" y="13331"/>
                </a:cubicBezTo>
                <a:cubicBezTo>
                  <a:pt x="17464" y="13331"/>
                  <a:pt x="21600" y="10294"/>
                  <a:pt x="21600" y="6750"/>
                </a:cubicBezTo>
                <a:cubicBezTo>
                  <a:pt x="21600" y="3038"/>
                  <a:pt x="17464" y="0"/>
                  <a:pt x="12409" y="0"/>
                </a:cubicBezTo>
                <a:close/>
                <a:moveTo>
                  <a:pt x="18153" y="10800"/>
                </a:moveTo>
                <a:cubicBezTo>
                  <a:pt x="16545" y="11981"/>
                  <a:pt x="14706" y="12487"/>
                  <a:pt x="12409" y="12487"/>
                </a:cubicBezTo>
                <a:cubicBezTo>
                  <a:pt x="4596" y="12487"/>
                  <a:pt x="4596" y="12487"/>
                  <a:pt x="4596" y="12487"/>
                </a:cubicBezTo>
                <a:cubicBezTo>
                  <a:pt x="4596" y="844"/>
                  <a:pt x="4596" y="844"/>
                  <a:pt x="4596" y="844"/>
                </a:cubicBezTo>
                <a:cubicBezTo>
                  <a:pt x="12409" y="844"/>
                  <a:pt x="12409" y="844"/>
                  <a:pt x="12409" y="844"/>
                </a:cubicBezTo>
                <a:cubicBezTo>
                  <a:pt x="14706" y="844"/>
                  <a:pt x="16545" y="1350"/>
                  <a:pt x="18153" y="2531"/>
                </a:cubicBezTo>
                <a:cubicBezTo>
                  <a:pt x="19762" y="3713"/>
                  <a:pt x="20451" y="5063"/>
                  <a:pt x="20451" y="6750"/>
                </a:cubicBezTo>
                <a:cubicBezTo>
                  <a:pt x="20451" y="8269"/>
                  <a:pt x="19762" y="9787"/>
                  <a:pt x="18153" y="10800"/>
                </a:cubicBez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endParaRPr/>
          </a:p>
        </p:txBody>
      </p:sp>
      <p:grpSp>
        <p:nvGrpSpPr>
          <p:cNvPr id="41" name="组合 40"/>
          <p:cNvGrpSpPr/>
          <p:nvPr/>
        </p:nvGrpSpPr>
        <p:grpSpPr>
          <a:xfrm>
            <a:off x="2151956" y="3999084"/>
            <a:ext cx="3568288" cy="906258"/>
            <a:chOff x="6383522" y="1349766"/>
            <a:chExt cx="3894427" cy="906258"/>
          </a:xfrm>
        </p:grpSpPr>
        <p:sp>
          <p:nvSpPr>
            <p:cNvPr id="42" name="文本框 41"/>
            <p:cNvSpPr txBox="1"/>
            <p:nvPr/>
          </p:nvSpPr>
          <p:spPr>
            <a:xfrm>
              <a:off x="6383522" y="1349766"/>
              <a:ext cx="18457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输入标题文本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6391364" y="1655860"/>
              <a:ext cx="388658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pPr algn="l"/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Distant Time by Rabindranath. I know not from what distant time .thou art ever coming nearer to meet me. I know not from what distant time . 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151956" y="4991274"/>
            <a:ext cx="3568288" cy="906258"/>
            <a:chOff x="6383522" y="1349766"/>
            <a:chExt cx="3894427" cy="906258"/>
          </a:xfrm>
        </p:grpSpPr>
        <p:sp>
          <p:nvSpPr>
            <p:cNvPr id="45" name="文本框 44"/>
            <p:cNvSpPr txBox="1"/>
            <p:nvPr/>
          </p:nvSpPr>
          <p:spPr>
            <a:xfrm>
              <a:off x="6383522" y="1349766"/>
              <a:ext cx="18457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输入标题文本</a:t>
              </a: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6391364" y="1655860"/>
              <a:ext cx="388658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pPr algn="l"/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Distant Time by Rabindranath. I know not from what distant time .thou art ever coming nearer to meet me. I know not from what distant time . </a:t>
              </a: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7416339" y="3999084"/>
            <a:ext cx="3568288" cy="906258"/>
            <a:chOff x="6383522" y="1349766"/>
            <a:chExt cx="3894427" cy="906258"/>
          </a:xfrm>
        </p:grpSpPr>
        <p:sp>
          <p:nvSpPr>
            <p:cNvPr id="48" name="文本框 47"/>
            <p:cNvSpPr txBox="1"/>
            <p:nvPr/>
          </p:nvSpPr>
          <p:spPr>
            <a:xfrm>
              <a:off x="6383522" y="1349766"/>
              <a:ext cx="18457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输入标题文本</a:t>
              </a: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6391364" y="1655860"/>
              <a:ext cx="388658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pPr algn="l"/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Distant Time by Rabindranath. I know not from what distant time .thou art ever coming nearer to meet me. I know not from what distant time . </a:t>
              </a: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7416339" y="4991274"/>
            <a:ext cx="3568288" cy="906258"/>
            <a:chOff x="6383522" y="1349766"/>
            <a:chExt cx="3894427" cy="906258"/>
          </a:xfrm>
        </p:grpSpPr>
        <p:sp>
          <p:nvSpPr>
            <p:cNvPr id="51" name="文本框 50"/>
            <p:cNvSpPr txBox="1"/>
            <p:nvPr/>
          </p:nvSpPr>
          <p:spPr>
            <a:xfrm>
              <a:off x="6383522" y="1349766"/>
              <a:ext cx="18457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输入标题文本</a:t>
              </a: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6391364" y="1655860"/>
              <a:ext cx="388658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pPr algn="l"/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Distant Time by Rabindranath. I know not from what distant time .thou art ever coming nearer to meet me. I know not from what distant time .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/>
        </p:nvSpPr>
        <p:spPr bwMode="auto">
          <a:xfrm flipH="1">
            <a:off x="0" y="5871029"/>
            <a:ext cx="12192000" cy="1012232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346076" y="323047"/>
            <a:ext cx="2851486" cy="592053"/>
            <a:chOff x="384176" y="265897"/>
            <a:chExt cx="2851486" cy="592053"/>
          </a:xfrm>
        </p:grpSpPr>
        <p:grpSp>
          <p:nvGrpSpPr>
            <p:cNvPr id="16" name="组合 15"/>
            <p:cNvGrpSpPr/>
            <p:nvPr/>
          </p:nvGrpSpPr>
          <p:grpSpPr>
            <a:xfrm>
              <a:off x="384176" y="307549"/>
              <a:ext cx="377371" cy="507162"/>
              <a:chOff x="899886" y="361978"/>
              <a:chExt cx="377371" cy="507162"/>
            </a:xfrm>
          </p:grpSpPr>
          <p:sp>
            <p:nvSpPr>
              <p:cNvPr id="14" name="等腰三角形 13"/>
              <p:cNvSpPr/>
              <p:nvPr/>
            </p:nvSpPr>
            <p:spPr>
              <a:xfrm>
                <a:off x="899886" y="613178"/>
                <a:ext cx="377371" cy="255962"/>
              </a:xfrm>
              <a:prstGeom prst="triangle">
                <a:avLst/>
              </a:prstGeom>
              <a:solidFill>
                <a:srgbClr val="5261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等腰三角形 14"/>
              <p:cNvSpPr/>
              <p:nvPr/>
            </p:nvSpPr>
            <p:spPr>
              <a:xfrm rot="10800000">
                <a:off x="899886" y="361978"/>
                <a:ext cx="377371" cy="255962"/>
              </a:xfrm>
              <a:prstGeom prst="triangle">
                <a:avLst/>
              </a:prstGeom>
              <a:solidFill>
                <a:srgbClr val="E7C7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825047" y="265897"/>
              <a:ext cx="2410615" cy="592053"/>
              <a:chOff x="5287963" y="239774"/>
              <a:chExt cx="2410615" cy="592053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5287963" y="239774"/>
                <a:ext cx="163234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000" b="1" dirty="0">
                    <a:solidFill>
                      <a:srgbClr val="52618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文泉驿等宽微米黑" panose="020B0606030804020204" pitchFamily="34" charset="-122"/>
                  </a:rPr>
                  <a:t>工作概述</a:t>
                </a: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5287963" y="554828"/>
                <a:ext cx="24106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Please enter the title content</a:t>
                </a:r>
                <a:endPara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4610268" y="2015921"/>
            <a:ext cx="3014267" cy="2999608"/>
            <a:chOff x="4300933" y="1673021"/>
            <a:chExt cx="3014267" cy="2999608"/>
          </a:xfrm>
        </p:grpSpPr>
        <p:sp>
          <p:nvSpPr>
            <p:cNvPr id="3" name="菱形 2"/>
            <p:cNvSpPr/>
            <p:nvPr/>
          </p:nvSpPr>
          <p:spPr>
            <a:xfrm>
              <a:off x="5115337" y="1673021"/>
              <a:ext cx="1398111" cy="1398111"/>
            </a:xfrm>
            <a:prstGeom prst="diamond">
              <a:avLst/>
            </a:prstGeom>
            <a:solidFill>
              <a:srgbClr val="52618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菱形 11"/>
            <p:cNvSpPr/>
            <p:nvPr/>
          </p:nvSpPr>
          <p:spPr>
            <a:xfrm>
              <a:off x="5102085" y="3274518"/>
              <a:ext cx="1398111" cy="1398111"/>
            </a:xfrm>
            <a:prstGeom prst="diamond">
              <a:avLst/>
            </a:prstGeom>
            <a:solidFill>
              <a:srgbClr val="52618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菱形 12"/>
            <p:cNvSpPr/>
            <p:nvPr/>
          </p:nvSpPr>
          <p:spPr>
            <a:xfrm>
              <a:off x="4300933" y="2461528"/>
              <a:ext cx="1398111" cy="1398111"/>
            </a:xfrm>
            <a:prstGeom prst="diamond">
              <a:avLst/>
            </a:prstGeom>
            <a:solidFill>
              <a:srgbClr val="E7C7A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菱形 16"/>
            <p:cNvSpPr/>
            <p:nvPr/>
          </p:nvSpPr>
          <p:spPr>
            <a:xfrm>
              <a:off x="5917089" y="2486011"/>
              <a:ext cx="1398111" cy="1398111"/>
            </a:xfrm>
            <a:prstGeom prst="diamond">
              <a:avLst/>
            </a:prstGeom>
            <a:solidFill>
              <a:srgbClr val="E7C7A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Freeform 96"/>
            <p:cNvSpPr/>
            <p:nvPr/>
          </p:nvSpPr>
          <p:spPr>
            <a:xfrm>
              <a:off x="5616578" y="3744989"/>
              <a:ext cx="382977" cy="384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1" h="21351" extrusionOk="0">
                  <a:moveTo>
                    <a:pt x="20977" y="21309"/>
                  </a:moveTo>
                  <a:cubicBezTo>
                    <a:pt x="20977" y="21309"/>
                    <a:pt x="21143" y="21309"/>
                    <a:pt x="21143" y="21143"/>
                  </a:cubicBezTo>
                  <a:cubicBezTo>
                    <a:pt x="21309" y="21143"/>
                    <a:pt x="21309" y="20977"/>
                    <a:pt x="21309" y="20977"/>
                  </a:cubicBezTo>
                  <a:cubicBezTo>
                    <a:pt x="21309" y="17487"/>
                    <a:pt x="21309" y="17487"/>
                    <a:pt x="21309" y="17487"/>
                  </a:cubicBezTo>
                  <a:cubicBezTo>
                    <a:pt x="21309" y="17487"/>
                    <a:pt x="21309" y="17487"/>
                    <a:pt x="21309" y="17487"/>
                  </a:cubicBezTo>
                  <a:cubicBezTo>
                    <a:pt x="21309" y="17321"/>
                    <a:pt x="21309" y="17321"/>
                    <a:pt x="21143" y="17155"/>
                  </a:cubicBezTo>
                  <a:cubicBezTo>
                    <a:pt x="14663" y="10675"/>
                    <a:pt x="14663" y="10675"/>
                    <a:pt x="14663" y="10675"/>
                  </a:cubicBezTo>
                  <a:cubicBezTo>
                    <a:pt x="20977" y="4361"/>
                    <a:pt x="20977" y="4361"/>
                    <a:pt x="20977" y="4361"/>
                  </a:cubicBezTo>
                  <a:cubicBezTo>
                    <a:pt x="21475" y="4029"/>
                    <a:pt x="21475" y="3364"/>
                    <a:pt x="20977" y="3032"/>
                  </a:cubicBezTo>
                  <a:cubicBezTo>
                    <a:pt x="18318" y="373"/>
                    <a:pt x="18318" y="373"/>
                    <a:pt x="18318" y="373"/>
                  </a:cubicBezTo>
                  <a:cubicBezTo>
                    <a:pt x="17986" y="-125"/>
                    <a:pt x="17321" y="-125"/>
                    <a:pt x="16989" y="373"/>
                  </a:cubicBezTo>
                  <a:cubicBezTo>
                    <a:pt x="10675" y="6687"/>
                    <a:pt x="10675" y="6687"/>
                    <a:pt x="10675" y="6687"/>
                  </a:cubicBezTo>
                  <a:cubicBezTo>
                    <a:pt x="4860" y="872"/>
                    <a:pt x="4860" y="872"/>
                    <a:pt x="4860" y="872"/>
                  </a:cubicBezTo>
                  <a:cubicBezTo>
                    <a:pt x="4361" y="373"/>
                    <a:pt x="3697" y="41"/>
                    <a:pt x="2866" y="41"/>
                  </a:cubicBezTo>
                  <a:cubicBezTo>
                    <a:pt x="2201" y="41"/>
                    <a:pt x="1370" y="373"/>
                    <a:pt x="872" y="872"/>
                  </a:cubicBezTo>
                  <a:cubicBezTo>
                    <a:pt x="373" y="1370"/>
                    <a:pt x="41" y="2201"/>
                    <a:pt x="41" y="2866"/>
                  </a:cubicBezTo>
                  <a:cubicBezTo>
                    <a:pt x="41" y="3697"/>
                    <a:pt x="373" y="4361"/>
                    <a:pt x="872" y="4860"/>
                  </a:cubicBezTo>
                  <a:cubicBezTo>
                    <a:pt x="6687" y="10675"/>
                    <a:pt x="6687" y="10675"/>
                    <a:pt x="6687" y="10675"/>
                  </a:cubicBezTo>
                  <a:cubicBezTo>
                    <a:pt x="373" y="16989"/>
                    <a:pt x="373" y="16989"/>
                    <a:pt x="373" y="16989"/>
                  </a:cubicBezTo>
                  <a:cubicBezTo>
                    <a:pt x="-125" y="17321"/>
                    <a:pt x="-125" y="17986"/>
                    <a:pt x="373" y="18318"/>
                  </a:cubicBezTo>
                  <a:cubicBezTo>
                    <a:pt x="3032" y="20977"/>
                    <a:pt x="3032" y="20977"/>
                    <a:pt x="3032" y="20977"/>
                  </a:cubicBezTo>
                  <a:cubicBezTo>
                    <a:pt x="3364" y="21475"/>
                    <a:pt x="4029" y="21475"/>
                    <a:pt x="4361" y="20977"/>
                  </a:cubicBezTo>
                  <a:cubicBezTo>
                    <a:pt x="10675" y="14663"/>
                    <a:pt x="10675" y="14663"/>
                    <a:pt x="10675" y="14663"/>
                  </a:cubicBezTo>
                  <a:cubicBezTo>
                    <a:pt x="17155" y="21143"/>
                    <a:pt x="17155" y="21143"/>
                    <a:pt x="17155" y="21143"/>
                  </a:cubicBezTo>
                  <a:cubicBezTo>
                    <a:pt x="17321" y="21309"/>
                    <a:pt x="17321" y="21309"/>
                    <a:pt x="17487" y="21309"/>
                  </a:cubicBezTo>
                  <a:cubicBezTo>
                    <a:pt x="20977" y="21309"/>
                    <a:pt x="20977" y="21309"/>
                    <a:pt x="20977" y="21309"/>
                  </a:cubicBezTo>
                  <a:close/>
                  <a:moveTo>
                    <a:pt x="12835" y="5524"/>
                  </a:moveTo>
                  <a:cubicBezTo>
                    <a:pt x="13998" y="6521"/>
                    <a:pt x="13998" y="6521"/>
                    <a:pt x="13998" y="6521"/>
                  </a:cubicBezTo>
                  <a:cubicBezTo>
                    <a:pt x="13998" y="6687"/>
                    <a:pt x="14330" y="6687"/>
                    <a:pt x="14497" y="6521"/>
                  </a:cubicBezTo>
                  <a:cubicBezTo>
                    <a:pt x="14663" y="6355"/>
                    <a:pt x="14663" y="6189"/>
                    <a:pt x="14497" y="6023"/>
                  </a:cubicBezTo>
                  <a:cubicBezTo>
                    <a:pt x="13500" y="5026"/>
                    <a:pt x="13500" y="5026"/>
                    <a:pt x="13500" y="5026"/>
                  </a:cubicBezTo>
                  <a:cubicBezTo>
                    <a:pt x="15493" y="2866"/>
                    <a:pt x="15493" y="2866"/>
                    <a:pt x="15493" y="2866"/>
                  </a:cubicBezTo>
                  <a:cubicBezTo>
                    <a:pt x="16490" y="3863"/>
                    <a:pt x="16490" y="3863"/>
                    <a:pt x="16490" y="3863"/>
                  </a:cubicBezTo>
                  <a:cubicBezTo>
                    <a:pt x="16657" y="4029"/>
                    <a:pt x="16989" y="4029"/>
                    <a:pt x="17155" y="3863"/>
                  </a:cubicBezTo>
                  <a:cubicBezTo>
                    <a:pt x="17155" y="3863"/>
                    <a:pt x="17155" y="3697"/>
                    <a:pt x="17155" y="3697"/>
                  </a:cubicBezTo>
                  <a:cubicBezTo>
                    <a:pt x="17155" y="3530"/>
                    <a:pt x="17155" y="3364"/>
                    <a:pt x="17155" y="3364"/>
                  </a:cubicBezTo>
                  <a:cubicBezTo>
                    <a:pt x="15992" y="2367"/>
                    <a:pt x="15992" y="2367"/>
                    <a:pt x="15992" y="2367"/>
                  </a:cubicBezTo>
                  <a:cubicBezTo>
                    <a:pt x="17653" y="706"/>
                    <a:pt x="17653" y="706"/>
                    <a:pt x="17653" y="706"/>
                  </a:cubicBezTo>
                  <a:cubicBezTo>
                    <a:pt x="20644" y="3697"/>
                    <a:pt x="20644" y="3697"/>
                    <a:pt x="20644" y="3697"/>
                  </a:cubicBezTo>
                  <a:cubicBezTo>
                    <a:pt x="14164" y="10177"/>
                    <a:pt x="14164" y="10177"/>
                    <a:pt x="14164" y="10177"/>
                  </a:cubicBezTo>
                  <a:cubicBezTo>
                    <a:pt x="11173" y="7186"/>
                    <a:pt x="11173" y="7186"/>
                    <a:pt x="11173" y="7186"/>
                  </a:cubicBezTo>
                  <a:lnTo>
                    <a:pt x="12835" y="5524"/>
                  </a:lnTo>
                  <a:close/>
                  <a:moveTo>
                    <a:pt x="1537" y="4527"/>
                  </a:moveTo>
                  <a:cubicBezTo>
                    <a:pt x="1537" y="4361"/>
                    <a:pt x="1370" y="4361"/>
                    <a:pt x="1370" y="4361"/>
                  </a:cubicBezTo>
                  <a:cubicBezTo>
                    <a:pt x="1038" y="4029"/>
                    <a:pt x="872" y="3364"/>
                    <a:pt x="872" y="2866"/>
                  </a:cubicBezTo>
                  <a:cubicBezTo>
                    <a:pt x="872" y="2367"/>
                    <a:pt x="1038" y="1869"/>
                    <a:pt x="1370" y="1370"/>
                  </a:cubicBezTo>
                  <a:cubicBezTo>
                    <a:pt x="2201" y="540"/>
                    <a:pt x="3530" y="540"/>
                    <a:pt x="4361" y="1370"/>
                  </a:cubicBezTo>
                  <a:cubicBezTo>
                    <a:pt x="5026" y="2035"/>
                    <a:pt x="5026" y="2035"/>
                    <a:pt x="5026" y="2035"/>
                  </a:cubicBezTo>
                  <a:cubicBezTo>
                    <a:pt x="2035" y="5026"/>
                    <a:pt x="2035" y="5026"/>
                    <a:pt x="2035" y="5026"/>
                  </a:cubicBezTo>
                  <a:lnTo>
                    <a:pt x="1537" y="4527"/>
                  </a:lnTo>
                  <a:close/>
                  <a:moveTo>
                    <a:pt x="2533" y="5524"/>
                  </a:moveTo>
                  <a:cubicBezTo>
                    <a:pt x="5524" y="2533"/>
                    <a:pt x="5524" y="2533"/>
                    <a:pt x="5524" y="2533"/>
                  </a:cubicBezTo>
                  <a:cubicBezTo>
                    <a:pt x="6687" y="3697"/>
                    <a:pt x="6687" y="3697"/>
                    <a:pt x="6687" y="3697"/>
                  </a:cubicBezTo>
                  <a:cubicBezTo>
                    <a:pt x="3697" y="6687"/>
                    <a:pt x="3697" y="6687"/>
                    <a:pt x="3697" y="6687"/>
                  </a:cubicBezTo>
                  <a:lnTo>
                    <a:pt x="2533" y="5524"/>
                  </a:lnTo>
                  <a:close/>
                  <a:moveTo>
                    <a:pt x="3697" y="20644"/>
                  </a:moveTo>
                  <a:cubicBezTo>
                    <a:pt x="706" y="17653"/>
                    <a:pt x="706" y="17653"/>
                    <a:pt x="706" y="17653"/>
                  </a:cubicBezTo>
                  <a:cubicBezTo>
                    <a:pt x="2367" y="15992"/>
                    <a:pt x="2367" y="15992"/>
                    <a:pt x="2367" y="15992"/>
                  </a:cubicBezTo>
                  <a:cubicBezTo>
                    <a:pt x="3364" y="17155"/>
                    <a:pt x="3364" y="17155"/>
                    <a:pt x="3364" y="17155"/>
                  </a:cubicBezTo>
                  <a:cubicBezTo>
                    <a:pt x="3530" y="17321"/>
                    <a:pt x="3697" y="17321"/>
                    <a:pt x="3863" y="17155"/>
                  </a:cubicBezTo>
                  <a:cubicBezTo>
                    <a:pt x="4029" y="16989"/>
                    <a:pt x="4029" y="16657"/>
                    <a:pt x="3863" y="16490"/>
                  </a:cubicBezTo>
                  <a:cubicBezTo>
                    <a:pt x="2866" y="15493"/>
                    <a:pt x="2866" y="15493"/>
                    <a:pt x="2866" y="15493"/>
                  </a:cubicBezTo>
                  <a:cubicBezTo>
                    <a:pt x="5026" y="13500"/>
                    <a:pt x="5026" y="13500"/>
                    <a:pt x="5026" y="13500"/>
                  </a:cubicBezTo>
                  <a:cubicBezTo>
                    <a:pt x="6023" y="14497"/>
                    <a:pt x="6023" y="14497"/>
                    <a:pt x="6023" y="14497"/>
                  </a:cubicBezTo>
                  <a:cubicBezTo>
                    <a:pt x="6189" y="14663"/>
                    <a:pt x="6355" y="14663"/>
                    <a:pt x="6521" y="14497"/>
                  </a:cubicBezTo>
                  <a:cubicBezTo>
                    <a:pt x="6687" y="14330"/>
                    <a:pt x="6687" y="13998"/>
                    <a:pt x="6521" y="13998"/>
                  </a:cubicBezTo>
                  <a:cubicBezTo>
                    <a:pt x="5524" y="12835"/>
                    <a:pt x="5524" y="12835"/>
                    <a:pt x="5524" y="12835"/>
                  </a:cubicBezTo>
                  <a:cubicBezTo>
                    <a:pt x="7186" y="11173"/>
                    <a:pt x="7186" y="11173"/>
                    <a:pt x="7186" y="11173"/>
                  </a:cubicBezTo>
                  <a:cubicBezTo>
                    <a:pt x="10177" y="14164"/>
                    <a:pt x="10177" y="14164"/>
                    <a:pt x="10177" y="14164"/>
                  </a:cubicBezTo>
                  <a:lnTo>
                    <a:pt x="3697" y="20644"/>
                  </a:lnTo>
                  <a:close/>
                  <a:moveTo>
                    <a:pt x="20478" y="20478"/>
                  </a:moveTo>
                  <a:cubicBezTo>
                    <a:pt x="17653" y="20478"/>
                    <a:pt x="17653" y="20478"/>
                    <a:pt x="17653" y="20478"/>
                  </a:cubicBezTo>
                  <a:cubicBezTo>
                    <a:pt x="4361" y="7186"/>
                    <a:pt x="4361" y="7186"/>
                    <a:pt x="4361" y="7186"/>
                  </a:cubicBezTo>
                  <a:cubicBezTo>
                    <a:pt x="7186" y="4361"/>
                    <a:pt x="7186" y="4361"/>
                    <a:pt x="7186" y="4361"/>
                  </a:cubicBezTo>
                  <a:cubicBezTo>
                    <a:pt x="7352" y="4527"/>
                    <a:pt x="7352" y="4527"/>
                    <a:pt x="7352" y="4527"/>
                  </a:cubicBezTo>
                  <a:cubicBezTo>
                    <a:pt x="20478" y="17653"/>
                    <a:pt x="20478" y="17653"/>
                    <a:pt x="20478" y="17653"/>
                  </a:cubicBezTo>
                  <a:lnTo>
                    <a:pt x="20478" y="20478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5609940" y="2216436"/>
              <a:ext cx="382400" cy="369780"/>
              <a:chOff x="5231030" y="2639597"/>
              <a:chExt cx="382400" cy="369780"/>
            </a:xfrm>
            <a:solidFill>
              <a:schemeClr val="bg1"/>
            </a:solidFill>
          </p:grpSpPr>
          <p:sp>
            <p:nvSpPr>
              <p:cNvPr id="28" name="Freeform 172"/>
              <p:cNvSpPr/>
              <p:nvPr/>
            </p:nvSpPr>
            <p:spPr>
              <a:xfrm>
                <a:off x="5231030" y="2639597"/>
                <a:ext cx="382400" cy="3697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587" y="0"/>
                    </a:moveTo>
                    <a:cubicBezTo>
                      <a:pt x="1013" y="0"/>
                      <a:pt x="1013" y="0"/>
                      <a:pt x="1013" y="0"/>
                    </a:cubicBezTo>
                    <a:cubicBezTo>
                      <a:pt x="506" y="0"/>
                      <a:pt x="0" y="523"/>
                      <a:pt x="0" y="1045"/>
                    </a:cubicBezTo>
                    <a:cubicBezTo>
                      <a:pt x="0" y="16548"/>
                      <a:pt x="0" y="16548"/>
                      <a:pt x="0" y="16548"/>
                    </a:cubicBezTo>
                    <a:cubicBezTo>
                      <a:pt x="0" y="17245"/>
                      <a:pt x="506" y="17594"/>
                      <a:pt x="1013" y="17594"/>
                    </a:cubicBezTo>
                    <a:cubicBezTo>
                      <a:pt x="8100" y="17594"/>
                      <a:pt x="8100" y="17594"/>
                      <a:pt x="8100" y="17594"/>
                    </a:cubicBezTo>
                    <a:cubicBezTo>
                      <a:pt x="7594" y="20729"/>
                      <a:pt x="7594" y="20729"/>
                      <a:pt x="7594" y="20729"/>
                    </a:cubicBezTo>
                    <a:cubicBezTo>
                      <a:pt x="6412" y="20729"/>
                      <a:pt x="6412" y="20729"/>
                      <a:pt x="6412" y="20729"/>
                    </a:cubicBezTo>
                    <a:cubicBezTo>
                      <a:pt x="6244" y="20729"/>
                      <a:pt x="6075" y="20903"/>
                      <a:pt x="6075" y="21077"/>
                    </a:cubicBezTo>
                    <a:cubicBezTo>
                      <a:pt x="6075" y="21426"/>
                      <a:pt x="6244" y="21600"/>
                      <a:pt x="6412" y="21600"/>
                    </a:cubicBezTo>
                    <a:cubicBezTo>
                      <a:pt x="15187" y="21600"/>
                      <a:pt x="15187" y="21600"/>
                      <a:pt x="15187" y="21600"/>
                    </a:cubicBezTo>
                    <a:cubicBezTo>
                      <a:pt x="15356" y="21600"/>
                      <a:pt x="15525" y="21426"/>
                      <a:pt x="15525" y="21077"/>
                    </a:cubicBezTo>
                    <a:cubicBezTo>
                      <a:pt x="15525" y="20903"/>
                      <a:pt x="15356" y="20729"/>
                      <a:pt x="15187" y="20729"/>
                    </a:cubicBezTo>
                    <a:cubicBezTo>
                      <a:pt x="14006" y="20729"/>
                      <a:pt x="14006" y="20729"/>
                      <a:pt x="14006" y="20729"/>
                    </a:cubicBezTo>
                    <a:cubicBezTo>
                      <a:pt x="13500" y="17594"/>
                      <a:pt x="13500" y="17594"/>
                      <a:pt x="13500" y="17594"/>
                    </a:cubicBezTo>
                    <a:cubicBezTo>
                      <a:pt x="20587" y="17594"/>
                      <a:pt x="20587" y="17594"/>
                      <a:pt x="20587" y="17594"/>
                    </a:cubicBezTo>
                    <a:cubicBezTo>
                      <a:pt x="21094" y="17594"/>
                      <a:pt x="21600" y="17245"/>
                      <a:pt x="21600" y="16548"/>
                    </a:cubicBezTo>
                    <a:cubicBezTo>
                      <a:pt x="21600" y="1045"/>
                      <a:pt x="21600" y="1045"/>
                      <a:pt x="21600" y="1045"/>
                    </a:cubicBezTo>
                    <a:cubicBezTo>
                      <a:pt x="21600" y="523"/>
                      <a:pt x="21094" y="0"/>
                      <a:pt x="20587" y="0"/>
                    </a:cubicBezTo>
                    <a:close/>
                    <a:moveTo>
                      <a:pt x="8437" y="20729"/>
                    </a:moveTo>
                    <a:cubicBezTo>
                      <a:pt x="8944" y="17594"/>
                      <a:pt x="8944" y="17594"/>
                      <a:pt x="8944" y="17594"/>
                    </a:cubicBezTo>
                    <a:cubicBezTo>
                      <a:pt x="12656" y="17594"/>
                      <a:pt x="12656" y="17594"/>
                      <a:pt x="12656" y="17594"/>
                    </a:cubicBezTo>
                    <a:cubicBezTo>
                      <a:pt x="13162" y="20729"/>
                      <a:pt x="13162" y="20729"/>
                      <a:pt x="13162" y="20729"/>
                    </a:cubicBezTo>
                    <a:lnTo>
                      <a:pt x="8437" y="20729"/>
                    </a:lnTo>
                    <a:close/>
                    <a:moveTo>
                      <a:pt x="20756" y="16897"/>
                    </a:moveTo>
                    <a:cubicBezTo>
                      <a:pt x="844" y="16897"/>
                      <a:pt x="844" y="16897"/>
                      <a:pt x="844" y="16897"/>
                    </a:cubicBezTo>
                    <a:cubicBezTo>
                      <a:pt x="844" y="13761"/>
                      <a:pt x="844" y="13761"/>
                      <a:pt x="844" y="13761"/>
                    </a:cubicBezTo>
                    <a:cubicBezTo>
                      <a:pt x="20756" y="13761"/>
                      <a:pt x="20756" y="13761"/>
                      <a:pt x="20756" y="13761"/>
                    </a:cubicBezTo>
                    <a:lnTo>
                      <a:pt x="20756" y="16897"/>
                    </a:lnTo>
                    <a:close/>
                    <a:moveTo>
                      <a:pt x="20756" y="13065"/>
                    </a:moveTo>
                    <a:cubicBezTo>
                      <a:pt x="844" y="13065"/>
                      <a:pt x="844" y="13065"/>
                      <a:pt x="844" y="13065"/>
                    </a:cubicBezTo>
                    <a:cubicBezTo>
                      <a:pt x="844" y="871"/>
                      <a:pt x="844" y="871"/>
                      <a:pt x="844" y="871"/>
                    </a:cubicBezTo>
                    <a:cubicBezTo>
                      <a:pt x="20756" y="871"/>
                      <a:pt x="20756" y="871"/>
                      <a:pt x="20756" y="871"/>
                    </a:cubicBezTo>
                    <a:lnTo>
                      <a:pt x="20756" y="13065"/>
                    </a:ln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1" name="Oval 173"/>
              <p:cNvSpPr/>
              <p:nvPr/>
            </p:nvSpPr>
            <p:spPr>
              <a:xfrm>
                <a:off x="5410239" y="2889482"/>
                <a:ext cx="23980" cy="21455"/>
              </a:xfrm>
              <a:prstGeom prst="ellipse">
                <a:avLst/>
              </a:pr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4794274" y="2996139"/>
              <a:ext cx="382400" cy="360000"/>
              <a:chOff x="9816030" y="1103691"/>
              <a:chExt cx="382400" cy="382400"/>
            </a:xfrm>
            <a:solidFill>
              <a:schemeClr val="bg1"/>
            </a:solidFill>
          </p:grpSpPr>
          <p:sp>
            <p:nvSpPr>
              <p:cNvPr id="24" name="Freeform 217"/>
              <p:cNvSpPr/>
              <p:nvPr/>
            </p:nvSpPr>
            <p:spPr>
              <a:xfrm>
                <a:off x="9816030" y="1103691"/>
                <a:ext cx="382400" cy="382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587" y="1856"/>
                    </a:moveTo>
                    <a:cubicBezTo>
                      <a:pt x="17212" y="1856"/>
                      <a:pt x="17212" y="1856"/>
                      <a:pt x="17212" y="1856"/>
                    </a:cubicBezTo>
                    <a:cubicBezTo>
                      <a:pt x="17212" y="506"/>
                      <a:pt x="17212" y="506"/>
                      <a:pt x="17212" y="506"/>
                    </a:cubicBezTo>
                    <a:cubicBezTo>
                      <a:pt x="17212" y="338"/>
                      <a:pt x="17044" y="169"/>
                      <a:pt x="16875" y="169"/>
                    </a:cubicBezTo>
                    <a:cubicBezTo>
                      <a:pt x="16706" y="169"/>
                      <a:pt x="16537" y="338"/>
                      <a:pt x="16537" y="506"/>
                    </a:cubicBezTo>
                    <a:cubicBezTo>
                      <a:pt x="16537" y="1856"/>
                      <a:pt x="16537" y="1856"/>
                      <a:pt x="16537" y="1856"/>
                    </a:cubicBezTo>
                    <a:cubicBezTo>
                      <a:pt x="11137" y="1856"/>
                      <a:pt x="11137" y="1856"/>
                      <a:pt x="11137" y="1856"/>
                    </a:cubicBezTo>
                    <a:cubicBezTo>
                      <a:pt x="11137" y="506"/>
                      <a:pt x="11137" y="506"/>
                      <a:pt x="11137" y="506"/>
                    </a:cubicBezTo>
                    <a:cubicBezTo>
                      <a:pt x="11137" y="338"/>
                      <a:pt x="10969" y="169"/>
                      <a:pt x="10800" y="169"/>
                    </a:cubicBezTo>
                    <a:cubicBezTo>
                      <a:pt x="10631" y="169"/>
                      <a:pt x="10462" y="338"/>
                      <a:pt x="10462" y="506"/>
                    </a:cubicBezTo>
                    <a:cubicBezTo>
                      <a:pt x="10462" y="1856"/>
                      <a:pt x="10462" y="1856"/>
                      <a:pt x="10462" y="1856"/>
                    </a:cubicBezTo>
                    <a:cubicBezTo>
                      <a:pt x="5063" y="1856"/>
                      <a:pt x="5063" y="1856"/>
                      <a:pt x="5063" y="1856"/>
                    </a:cubicBezTo>
                    <a:cubicBezTo>
                      <a:pt x="5063" y="338"/>
                      <a:pt x="5063" y="338"/>
                      <a:pt x="5063" y="338"/>
                    </a:cubicBezTo>
                    <a:cubicBezTo>
                      <a:pt x="5063" y="169"/>
                      <a:pt x="4894" y="0"/>
                      <a:pt x="4725" y="0"/>
                    </a:cubicBezTo>
                    <a:cubicBezTo>
                      <a:pt x="4556" y="0"/>
                      <a:pt x="4388" y="169"/>
                      <a:pt x="4388" y="338"/>
                    </a:cubicBezTo>
                    <a:cubicBezTo>
                      <a:pt x="4388" y="1856"/>
                      <a:pt x="4388" y="1856"/>
                      <a:pt x="4388" y="1856"/>
                    </a:cubicBezTo>
                    <a:cubicBezTo>
                      <a:pt x="1013" y="1856"/>
                      <a:pt x="1013" y="1856"/>
                      <a:pt x="1013" y="1856"/>
                    </a:cubicBezTo>
                    <a:cubicBezTo>
                      <a:pt x="506" y="1856"/>
                      <a:pt x="0" y="2363"/>
                      <a:pt x="0" y="2869"/>
                    </a:cubicBezTo>
                    <a:cubicBezTo>
                      <a:pt x="0" y="20587"/>
                      <a:pt x="0" y="20587"/>
                      <a:pt x="0" y="20587"/>
                    </a:cubicBezTo>
                    <a:cubicBezTo>
                      <a:pt x="0" y="21094"/>
                      <a:pt x="506" y="21600"/>
                      <a:pt x="1013" y="21600"/>
                    </a:cubicBezTo>
                    <a:cubicBezTo>
                      <a:pt x="20587" y="21600"/>
                      <a:pt x="20587" y="21600"/>
                      <a:pt x="20587" y="21600"/>
                    </a:cubicBezTo>
                    <a:cubicBezTo>
                      <a:pt x="21094" y="21600"/>
                      <a:pt x="21600" y="21094"/>
                      <a:pt x="21600" y="20587"/>
                    </a:cubicBezTo>
                    <a:cubicBezTo>
                      <a:pt x="21600" y="2869"/>
                      <a:pt x="21600" y="2869"/>
                      <a:pt x="21600" y="2869"/>
                    </a:cubicBezTo>
                    <a:cubicBezTo>
                      <a:pt x="21600" y="2363"/>
                      <a:pt x="21094" y="1856"/>
                      <a:pt x="20587" y="1856"/>
                    </a:cubicBezTo>
                    <a:close/>
                    <a:moveTo>
                      <a:pt x="20756" y="20756"/>
                    </a:moveTo>
                    <a:cubicBezTo>
                      <a:pt x="844" y="20756"/>
                      <a:pt x="844" y="20756"/>
                      <a:pt x="844" y="20756"/>
                    </a:cubicBezTo>
                    <a:cubicBezTo>
                      <a:pt x="844" y="7088"/>
                      <a:pt x="844" y="7088"/>
                      <a:pt x="844" y="7088"/>
                    </a:cubicBezTo>
                    <a:cubicBezTo>
                      <a:pt x="20756" y="7088"/>
                      <a:pt x="20756" y="7088"/>
                      <a:pt x="20756" y="7088"/>
                    </a:cubicBezTo>
                    <a:lnTo>
                      <a:pt x="20756" y="20756"/>
                    </a:lnTo>
                    <a:close/>
                    <a:moveTo>
                      <a:pt x="20756" y="6244"/>
                    </a:moveTo>
                    <a:cubicBezTo>
                      <a:pt x="844" y="6244"/>
                      <a:pt x="844" y="6244"/>
                      <a:pt x="844" y="6244"/>
                    </a:cubicBezTo>
                    <a:cubicBezTo>
                      <a:pt x="844" y="2700"/>
                      <a:pt x="844" y="2700"/>
                      <a:pt x="844" y="2700"/>
                    </a:cubicBezTo>
                    <a:cubicBezTo>
                      <a:pt x="4388" y="2700"/>
                      <a:pt x="4388" y="2700"/>
                      <a:pt x="4388" y="2700"/>
                    </a:cubicBezTo>
                    <a:cubicBezTo>
                      <a:pt x="4388" y="3881"/>
                      <a:pt x="4388" y="3881"/>
                      <a:pt x="4388" y="3881"/>
                    </a:cubicBezTo>
                    <a:cubicBezTo>
                      <a:pt x="4388" y="4219"/>
                      <a:pt x="4556" y="4388"/>
                      <a:pt x="4725" y="4388"/>
                    </a:cubicBezTo>
                    <a:cubicBezTo>
                      <a:pt x="4894" y="4388"/>
                      <a:pt x="5063" y="4219"/>
                      <a:pt x="5063" y="3881"/>
                    </a:cubicBezTo>
                    <a:cubicBezTo>
                      <a:pt x="5063" y="2700"/>
                      <a:pt x="5063" y="2700"/>
                      <a:pt x="5063" y="2700"/>
                    </a:cubicBezTo>
                    <a:cubicBezTo>
                      <a:pt x="10462" y="2700"/>
                      <a:pt x="10462" y="2700"/>
                      <a:pt x="10462" y="2700"/>
                    </a:cubicBezTo>
                    <a:cubicBezTo>
                      <a:pt x="10462" y="4219"/>
                      <a:pt x="10462" y="4219"/>
                      <a:pt x="10462" y="4219"/>
                    </a:cubicBezTo>
                    <a:cubicBezTo>
                      <a:pt x="10462" y="4388"/>
                      <a:pt x="10631" y="4556"/>
                      <a:pt x="10800" y="4556"/>
                    </a:cubicBezTo>
                    <a:cubicBezTo>
                      <a:pt x="10969" y="4556"/>
                      <a:pt x="11137" y="4388"/>
                      <a:pt x="11137" y="4219"/>
                    </a:cubicBezTo>
                    <a:cubicBezTo>
                      <a:pt x="11137" y="2700"/>
                      <a:pt x="11137" y="2700"/>
                      <a:pt x="11137" y="2700"/>
                    </a:cubicBezTo>
                    <a:cubicBezTo>
                      <a:pt x="16537" y="2700"/>
                      <a:pt x="16537" y="2700"/>
                      <a:pt x="16537" y="2700"/>
                    </a:cubicBezTo>
                    <a:cubicBezTo>
                      <a:pt x="16537" y="4219"/>
                      <a:pt x="16537" y="4219"/>
                      <a:pt x="16537" y="4219"/>
                    </a:cubicBezTo>
                    <a:cubicBezTo>
                      <a:pt x="16537" y="4388"/>
                      <a:pt x="16706" y="4556"/>
                      <a:pt x="16875" y="4556"/>
                    </a:cubicBezTo>
                    <a:cubicBezTo>
                      <a:pt x="17044" y="4556"/>
                      <a:pt x="17212" y="4388"/>
                      <a:pt x="17212" y="4219"/>
                    </a:cubicBezTo>
                    <a:cubicBezTo>
                      <a:pt x="17212" y="2700"/>
                      <a:pt x="17212" y="2700"/>
                      <a:pt x="17212" y="2700"/>
                    </a:cubicBezTo>
                    <a:cubicBezTo>
                      <a:pt x="20756" y="2700"/>
                      <a:pt x="20756" y="2700"/>
                      <a:pt x="20756" y="2700"/>
                    </a:cubicBezTo>
                    <a:lnTo>
                      <a:pt x="20756" y="6244"/>
                    </a:ln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6" name="Freeform 218"/>
              <p:cNvSpPr/>
              <p:nvPr/>
            </p:nvSpPr>
            <p:spPr>
              <a:xfrm>
                <a:off x="9929614" y="1271543"/>
                <a:ext cx="56792" cy="1463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274" y="21600"/>
                    </a:moveTo>
                    <a:cubicBezTo>
                      <a:pt x="19326" y="21600"/>
                      <a:pt x="19326" y="21600"/>
                      <a:pt x="19326" y="21600"/>
                    </a:cubicBezTo>
                    <a:cubicBezTo>
                      <a:pt x="20463" y="21600"/>
                      <a:pt x="21600" y="21159"/>
                      <a:pt x="21600" y="20278"/>
                    </a:cubicBezTo>
                    <a:cubicBezTo>
                      <a:pt x="21600" y="19837"/>
                      <a:pt x="20463" y="19396"/>
                      <a:pt x="19326" y="19396"/>
                    </a:cubicBezTo>
                    <a:cubicBezTo>
                      <a:pt x="13642" y="19396"/>
                      <a:pt x="13642" y="19396"/>
                      <a:pt x="13642" y="19396"/>
                    </a:cubicBezTo>
                    <a:cubicBezTo>
                      <a:pt x="13642" y="882"/>
                      <a:pt x="13642" y="882"/>
                      <a:pt x="13642" y="882"/>
                    </a:cubicBezTo>
                    <a:cubicBezTo>
                      <a:pt x="13642" y="441"/>
                      <a:pt x="12505" y="0"/>
                      <a:pt x="10232" y="0"/>
                    </a:cubicBezTo>
                    <a:cubicBezTo>
                      <a:pt x="10232" y="0"/>
                      <a:pt x="9095" y="0"/>
                      <a:pt x="9095" y="0"/>
                    </a:cubicBezTo>
                    <a:cubicBezTo>
                      <a:pt x="2274" y="2645"/>
                      <a:pt x="2274" y="2645"/>
                      <a:pt x="2274" y="2645"/>
                    </a:cubicBezTo>
                    <a:cubicBezTo>
                      <a:pt x="2274" y="2645"/>
                      <a:pt x="2274" y="3527"/>
                      <a:pt x="2274" y="3967"/>
                    </a:cubicBezTo>
                    <a:cubicBezTo>
                      <a:pt x="3411" y="3967"/>
                      <a:pt x="4547" y="4408"/>
                      <a:pt x="5684" y="3967"/>
                    </a:cubicBezTo>
                    <a:cubicBezTo>
                      <a:pt x="7958" y="3527"/>
                      <a:pt x="7958" y="3527"/>
                      <a:pt x="7958" y="3527"/>
                    </a:cubicBezTo>
                    <a:cubicBezTo>
                      <a:pt x="7958" y="19396"/>
                      <a:pt x="7958" y="19396"/>
                      <a:pt x="7958" y="19396"/>
                    </a:cubicBezTo>
                    <a:cubicBezTo>
                      <a:pt x="2274" y="19396"/>
                      <a:pt x="2274" y="19396"/>
                      <a:pt x="2274" y="19396"/>
                    </a:cubicBezTo>
                    <a:cubicBezTo>
                      <a:pt x="1137" y="19396"/>
                      <a:pt x="0" y="19837"/>
                      <a:pt x="0" y="20278"/>
                    </a:cubicBezTo>
                    <a:cubicBezTo>
                      <a:pt x="0" y="21159"/>
                      <a:pt x="1137" y="21600"/>
                      <a:pt x="2274" y="2160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7" name="Freeform 219"/>
              <p:cNvSpPr/>
              <p:nvPr/>
            </p:nvSpPr>
            <p:spPr>
              <a:xfrm>
                <a:off x="10028053" y="1271543"/>
                <a:ext cx="56792" cy="1463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274" y="21600"/>
                    </a:moveTo>
                    <a:cubicBezTo>
                      <a:pt x="19326" y="21600"/>
                      <a:pt x="19326" y="21600"/>
                      <a:pt x="19326" y="21600"/>
                    </a:cubicBezTo>
                    <a:cubicBezTo>
                      <a:pt x="20463" y="21600"/>
                      <a:pt x="21600" y="21159"/>
                      <a:pt x="21600" y="20278"/>
                    </a:cubicBezTo>
                    <a:cubicBezTo>
                      <a:pt x="21600" y="19837"/>
                      <a:pt x="20463" y="19396"/>
                      <a:pt x="19326" y="19396"/>
                    </a:cubicBezTo>
                    <a:cubicBezTo>
                      <a:pt x="13642" y="19396"/>
                      <a:pt x="13642" y="19396"/>
                      <a:pt x="13642" y="19396"/>
                    </a:cubicBezTo>
                    <a:cubicBezTo>
                      <a:pt x="13642" y="882"/>
                      <a:pt x="13642" y="882"/>
                      <a:pt x="13642" y="882"/>
                    </a:cubicBezTo>
                    <a:cubicBezTo>
                      <a:pt x="13642" y="441"/>
                      <a:pt x="12505" y="0"/>
                      <a:pt x="11368" y="0"/>
                    </a:cubicBezTo>
                    <a:cubicBezTo>
                      <a:pt x="10232" y="0"/>
                      <a:pt x="10232" y="0"/>
                      <a:pt x="9095" y="0"/>
                    </a:cubicBezTo>
                    <a:cubicBezTo>
                      <a:pt x="3411" y="2645"/>
                      <a:pt x="3411" y="2645"/>
                      <a:pt x="3411" y="2645"/>
                    </a:cubicBezTo>
                    <a:cubicBezTo>
                      <a:pt x="2274" y="2645"/>
                      <a:pt x="2274" y="3527"/>
                      <a:pt x="3411" y="3967"/>
                    </a:cubicBezTo>
                    <a:cubicBezTo>
                      <a:pt x="3411" y="3967"/>
                      <a:pt x="5684" y="4408"/>
                      <a:pt x="5684" y="3967"/>
                    </a:cubicBezTo>
                    <a:cubicBezTo>
                      <a:pt x="7958" y="3527"/>
                      <a:pt x="7958" y="3527"/>
                      <a:pt x="7958" y="3527"/>
                    </a:cubicBezTo>
                    <a:cubicBezTo>
                      <a:pt x="7958" y="19396"/>
                      <a:pt x="7958" y="19396"/>
                      <a:pt x="7958" y="19396"/>
                    </a:cubicBezTo>
                    <a:cubicBezTo>
                      <a:pt x="2274" y="19396"/>
                      <a:pt x="2274" y="19396"/>
                      <a:pt x="2274" y="19396"/>
                    </a:cubicBezTo>
                    <a:cubicBezTo>
                      <a:pt x="1137" y="19396"/>
                      <a:pt x="0" y="19837"/>
                      <a:pt x="0" y="20278"/>
                    </a:cubicBezTo>
                    <a:cubicBezTo>
                      <a:pt x="0" y="21159"/>
                      <a:pt x="1137" y="21600"/>
                      <a:pt x="2274" y="2160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6400144" y="3049019"/>
              <a:ext cx="432000" cy="324000"/>
              <a:chOff x="7524161" y="2686292"/>
              <a:chExt cx="381138" cy="275126"/>
            </a:xfrm>
            <a:solidFill>
              <a:schemeClr val="bg1"/>
            </a:solidFill>
          </p:grpSpPr>
          <p:sp>
            <p:nvSpPr>
              <p:cNvPr id="35" name="Freeform 139"/>
              <p:cNvSpPr/>
              <p:nvPr/>
            </p:nvSpPr>
            <p:spPr>
              <a:xfrm>
                <a:off x="7524161" y="2686292"/>
                <a:ext cx="381138" cy="2751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756" y="6574"/>
                    </a:moveTo>
                    <a:cubicBezTo>
                      <a:pt x="20588" y="4930"/>
                      <a:pt x="20081" y="3287"/>
                      <a:pt x="19069" y="1878"/>
                    </a:cubicBezTo>
                    <a:cubicBezTo>
                      <a:pt x="18056" y="704"/>
                      <a:pt x="16875" y="0"/>
                      <a:pt x="15525" y="0"/>
                    </a:cubicBezTo>
                    <a:cubicBezTo>
                      <a:pt x="6075" y="0"/>
                      <a:pt x="6075" y="0"/>
                      <a:pt x="6075" y="0"/>
                    </a:cubicBezTo>
                    <a:cubicBezTo>
                      <a:pt x="4725" y="0"/>
                      <a:pt x="3544" y="704"/>
                      <a:pt x="2531" y="1878"/>
                    </a:cubicBezTo>
                    <a:cubicBezTo>
                      <a:pt x="1519" y="3287"/>
                      <a:pt x="1012" y="4930"/>
                      <a:pt x="844" y="6574"/>
                    </a:cubicBezTo>
                    <a:cubicBezTo>
                      <a:pt x="337" y="13383"/>
                      <a:pt x="0" y="17374"/>
                      <a:pt x="0" y="17609"/>
                    </a:cubicBezTo>
                    <a:cubicBezTo>
                      <a:pt x="0" y="19722"/>
                      <a:pt x="1181" y="21600"/>
                      <a:pt x="2869" y="21600"/>
                    </a:cubicBezTo>
                    <a:cubicBezTo>
                      <a:pt x="3881" y="21600"/>
                      <a:pt x="4894" y="20661"/>
                      <a:pt x="5400" y="19252"/>
                    </a:cubicBezTo>
                    <a:cubicBezTo>
                      <a:pt x="7594" y="14557"/>
                      <a:pt x="7594" y="14557"/>
                      <a:pt x="7594" y="14557"/>
                    </a:cubicBezTo>
                    <a:cubicBezTo>
                      <a:pt x="14006" y="14557"/>
                      <a:pt x="14006" y="14557"/>
                      <a:pt x="14006" y="14557"/>
                    </a:cubicBezTo>
                    <a:cubicBezTo>
                      <a:pt x="16200" y="19252"/>
                      <a:pt x="16200" y="19252"/>
                      <a:pt x="16200" y="19252"/>
                    </a:cubicBezTo>
                    <a:cubicBezTo>
                      <a:pt x="16706" y="20661"/>
                      <a:pt x="17719" y="21600"/>
                      <a:pt x="18731" y="21600"/>
                    </a:cubicBezTo>
                    <a:cubicBezTo>
                      <a:pt x="20419" y="21600"/>
                      <a:pt x="21600" y="19722"/>
                      <a:pt x="21600" y="17609"/>
                    </a:cubicBezTo>
                    <a:cubicBezTo>
                      <a:pt x="21600" y="17374"/>
                      <a:pt x="21263" y="13383"/>
                      <a:pt x="20756" y="6574"/>
                    </a:cubicBezTo>
                    <a:close/>
                    <a:moveTo>
                      <a:pt x="18731" y="20426"/>
                    </a:moveTo>
                    <a:cubicBezTo>
                      <a:pt x="18056" y="20426"/>
                      <a:pt x="17213" y="19722"/>
                      <a:pt x="16875" y="18783"/>
                    </a:cubicBezTo>
                    <a:cubicBezTo>
                      <a:pt x="14513" y="13617"/>
                      <a:pt x="14513" y="13617"/>
                      <a:pt x="14513" y="13617"/>
                    </a:cubicBezTo>
                    <a:cubicBezTo>
                      <a:pt x="7087" y="13617"/>
                      <a:pt x="7087" y="13617"/>
                      <a:pt x="7087" y="13617"/>
                    </a:cubicBezTo>
                    <a:cubicBezTo>
                      <a:pt x="4725" y="18783"/>
                      <a:pt x="4725" y="18783"/>
                      <a:pt x="4725" y="18783"/>
                    </a:cubicBezTo>
                    <a:cubicBezTo>
                      <a:pt x="4387" y="19722"/>
                      <a:pt x="3544" y="20426"/>
                      <a:pt x="2869" y="20426"/>
                    </a:cubicBezTo>
                    <a:cubicBezTo>
                      <a:pt x="1687" y="20426"/>
                      <a:pt x="844" y="19252"/>
                      <a:pt x="844" y="17609"/>
                    </a:cubicBezTo>
                    <a:cubicBezTo>
                      <a:pt x="844" y="17139"/>
                      <a:pt x="1350" y="10330"/>
                      <a:pt x="1687" y="6809"/>
                    </a:cubicBezTo>
                    <a:cubicBezTo>
                      <a:pt x="1687" y="5165"/>
                      <a:pt x="2194" y="3757"/>
                      <a:pt x="3037" y="2817"/>
                    </a:cubicBezTo>
                    <a:cubicBezTo>
                      <a:pt x="3881" y="1643"/>
                      <a:pt x="4894" y="1174"/>
                      <a:pt x="6075" y="1174"/>
                    </a:cubicBezTo>
                    <a:cubicBezTo>
                      <a:pt x="15525" y="1174"/>
                      <a:pt x="15525" y="1174"/>
                      <a:pt x="15525" y="1174"/>
                    </a:cubicBezTo>
                    <a:cubicBezTo>
                      <a:pt x="16706" y="1174"/>
                      <a:pt x="17719" y="1643"/>
                      <a:pt x="18563" y="2817"/>
                    </a:cubicBezTo>
                    <a:cubicBezTo>
                      <a:pt x="19406" y="3757"/>
                      <a:pt x="19913" y="5165"/>
                      <a:pt x="19913" y="6809"/>
                    </a:cubicBezTo>
                    <a:cubicBezTo>
                      <a:pt x="20250" y="10800"/>
                      <a:pt x="20756" y="17139"/>
                      <a:pt x="20756" y="17609"/>
                    </a:cubicBezTo>
                    <a:cubicBezTo>
                      <a:pt x="20756" y="19252"/>
                      <a:pt x="19913" y="20426"/>
                      <a:pt x="18731" y="20426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6" name="Freeform 140"/>
              <p:cNvSpPr/>
              <p:nvPr/>
            </p:nvSpPr>
            <p:spPr>
              <a:xfrm>
                <a:off x="7598621" y="2746871"/>
                <a:ext cx="80771" cy="807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200" y="8800"/>
                    </a:moveTo>
                    <a:cubicBezTo>
                      <a:pt x="12000" y="8800"/>
                      <a:pt x="12000" y="8800"/>
                      <a:pt x="12000" y="8800"/>
                    </a:cubicBezTo>
                    <a:cubicBezTo>
                      <a:pt x="12000" y="1600"/>
                      <a:pt x="12000" y="1600"/>
                      <a:pt x="12000" y="1600"/>
                    </a:cubicBezTo>
                    <a:cubicBezTo>
                      <a:pt x="12000" y="800"/>
                      <a:pt x="11200" y="0"/>
                      <a:pt x="10400" y="0"/>
                    </a:cubicBezTo>
                    <a:cubicBezTo>
                      <a:pt x="9600" y="0"/>
                      <a:pt x="8800" y="800"/>
                      <a:pt x="8800" y="1600"/>
                    </a:cubicBezTo>
                    <a:cubicBezTo>
                      <a:pt x="8800" y="8800"/>
                      <a:pt x="8800" y="8800"/>
                      <a:pt x="8800" y="8800"/>
                    </a:cubicBezTo>
                    <a:cubicBezTo>
                      <a:pt x="1600" y="8800"/>
                      <a:pt x="1600" y="8800"/>
                      <a:pt x="1600" y="8800"/>
                    </a:cubicBezTo>
                    <a:cubicBezTo>
                      <a:pt x="800" y="8800"/>
                      <a:pt x="0" y="9600"/>
                      <a:pt x="0" y="10400"/>
                    </a:cubicBezTo>
                    <a:cubicBezTo>
                      <a:pt x="0" y="11200"/>
                      <a:pt x="800" y="12000"/>
                      <a:pt x="1600" y="12000"/>
                    </a:cubicBezTo>
                    <a:cubicBezTo>
                      <a:pt x="8800" y="12000"/>
                      <a:pt x="8800" y="12000"/>
                      <a:pt x="8800" y="12000"/>
                    </a:cubicBezTo>
                    <a:cubicBezTo>
                      <a:pt x="8800" y="19200"/>
                      <a:pt x="8800" y="19200"/>
                      <a:pt x="8800" y="19200"/>
                    </a:cubicBezTo>
                    <a:cubicBezTo>
                      <a:pt x="8800" y="20800"/>
                      <a:pt x="9600" y="21600"/>
                      <a:pt x="10400" y="21600"/>
                    </a:cubicBezTo>
                    <a:cubicBezTo>
                      <a:pt x="11200" y="21600"/>
                      <a:pt x="12000" y="20800"/>
                      <a:pt x="12000" y="19200"/>
                    </a:cubicBezTo>
                    <a:cubicBezTo>
                      <a:pt x="12000" y="12000"/>
                      <a:pt x="12000" y="12000"/>
                      <a:pt x="12000" y="12000"/>
                    </a:cubicBezTo>
                    <a:cubicBezTo>
                      <a:pt x="19200" y="12000"/>
                      <a:pt x="19200" y="12000"/>
                      <a:pt x="19200" y="12000"/>
                    </a:cubicBezTo>
                    <a:cubicBezTo>
                      <a:pt x="20800" y="12000"/>
                      <a:pt x="21600" y="11200"/>
                      <a:pt x="21600" y="10400"/>
                    </a:cubicBezTo>
                    <a:cubicBezTo>
                      <a:pt x="21600" y="9600"/>
                      <a:pt x="20800" y="8800"/>
                      <a:pt x="19200" y="880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7" name="Oval 141"/>
              <p:cNvSpPr/>
              <p:nvPr/>
            </p:nvSpPr>
            <p:spPr>
              <a:xfrm>
                <a:off x="7780356" y="2746871"/>
                <a:ext cx="21456" cy="20193"/>
              </a:xfrm>
              <a:prstGeom prst="ellipse">
                <a:avLst/>
              </a:pr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8" name="Oval 142"/>
              <p:cNvSpPr/>
              <p:nvPr/>
            </p:nvSpPr>
            <p:spPr>
              <a:xfrm>
                <a:off x="7780356" y="2803663"/>
                <a:ext cx="21456" cy="23980"/>
              </a:xfrm>
              <a:prstGeom prst="ellipse">
                <a:avLst/>
              </a:pr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9" name="Oval 143"/>
              <p:cNvSpPr/>
              <p:nvPr/>
            </p:nvSpPr>
            <p:spPr>
              <a:xfrm>
                <a:off x="7810644" y="2775897"/>
                <a:ext cx="20193" cy="21456"/>
              </a:xfrm>
              <a:prstGeom prst="ellipse">
                <a:avLst/>
              </a:pr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0" name="Oval 144"/>
              <p:cNvSpPr/>
              <p:nvPr/>
            </p:nvSpPr>
            <p:spPr>
              <a:xfrm>
                <a:off x="7750067" y="2775897"/>
                <a:ext cx="23980" cy="21456"/>
              </a:xfrm>
              <a:prstGeom prst="ellipse">
                <a:avLst/>
              </a:pr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7574413" y="1704693"/>
            <a:ext cx="4139919" cy="1691089"/>
            <a:chOff x="6383521" y="1349766"/>
            <a:chExt cx="3924172" cy="1691089"/>
          </a:xfrm>
        </p:grpSpPr>
        <p:sp>
          <p:nvSpPr>
            <p:cNvPr id="42" name="文本框 41"/>
            <p:cNvSpPr txBox="1"/>
            <p:nvPr/>
          </p:nvSpPr>
          <p:spPr>
            <a:xfrm>
              <a:off x="6383521" y="1349766"/>
              <a:ext cx="2053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r>
                <a:rPr lang="zh-CN" altLang="en-US" sz="2400" dirty="0">
                  <a:solidFill>
                    <a:srgbClr val="5261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输入标题文本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6391364" y="1655860"/>
              <a:ext cx="391632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Distant Time by Rabindranath. I know not from what distant time .thou art ever coming nearer to meet me. I know not from what distant time . 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7620787" y="3884280"/>
            <a:ext cx="4031519" cy="1691089"/>
            <a:chOff x="6383521" y="1349766"/>
            <a:chExt cx="3821421" cy="1691089"/>
          </a:xfrm>
        </p:grpSpPr>
        <p:sp>
          <p:nvSpPr>
            <p:cNvPr id="45" name="文本框 44"/>
            <p:cNvSpPr txBox="1"/>
            <p:nvPr/>
          </p:nvSpPr>
          <p:spPr>
            <a:xfrm>
              <a:off x="6383521" y="1349766"/>
              <a:ext cx="2053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r>
                <a:rPr lang="zh-CN" altLang="en-US" sz="2400" dirty="0">
                  <a:solidFill>
                    <a:srgbClr val="5261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输入标题文本</a:t>
              </a: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6391364" y="1655860"/>
              <a:ext cx="381357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Distant Time by Rabindranath. I know not from what distant time .thou art ever coming nearer to meet me. I know not from what distant time . </a:t>
              </a: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47248" y="3897661"/>
            <a:ext cx="4044906" cy="1691089"/>
            <a:chOff x="6614577" y="1349766"/>
            <a:chExt cx="3834109" cy="1691089"/>
          </a:xfrm>
        </p:grpSpPr>
        <p:sp>
          <p:nvSpPr>
            <p:cNvPr id="51" name="文本框 50"/>
            <p:cNvSpPr txBox="1"/>
            <p:nvPr/>
          </p:nvSpPr>
          <p:spPr>
            <a:xfrm>
              <a:off x="8395312" y="1349766"/>
              <a:ext cx="20533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r>
                <a:rPr lang="zh-CN" altLang="en-US" sz="2400" dirty="0">
                  <a:solidFill>
                    <a:srgbClr val="5261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输入标题文本</a:t>
              </a: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6614577" y="1655860"/>
              <a:ext cx="381357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pPr algn="r">
                <a:lnSpc>
                  <a:spcPct val="150000"/>
                </a:lnSpc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Distant Time by Rabindranath. I know not from what distant time .thou art ever coming nearer to meet me. I know not from what distant time</a:t>
              </a: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420518" y="1717692"/>
            <a:ext cx="4271634" cy="1367923"/>
            <a:chOff x="6399664" y="1349766"/>
            <a:chExt cx="4049022" cy="1367923"/>
          </a:xfrm>
        </p:grpSpPr>
        <p:sp>
          <p:nvSpPr>
            <p:cNvPr id="54" name="文本框 53"/>
            <p:cNvSpPr txBox="1"/>
            <p:nvPr/>
          </p:nvSpPr>
          <p:spPr>
            <a:xfrm>
              <a:off x="8395312" y="1349766"/>
              <a:ext cx="20533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r>
                <a:rPr lang="zh-CN" altLang="en-US" sz="2400" dirty="0">
                  <a:solidFill>
                    <a:srgbClr val="5261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输入标题文本</a:t>
              </a: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6399664" y="1655860"/>
              <a:ext cx="4028489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pPr algn="r">
                <a:lnSpc>
                  <a:spcPct val="150000"/>
                </a:lnSpc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Distant Time by Rabindranath. I know not from what distant time .thou art ever coming nearer to meet me. I know not from what distant time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E7B554-4DA6-47A1-B4F9-3F68B50CF4C8}"/>
              </a:ext>
            </a:extLst>
          </p:cNvPr>
          <p:cNvSpPr/>
          <p:nvPr/>
        </p:nvSpPr>
        <p:spPr>
          <a:xfrm>
            <a:off x="4019708" y="323054"/>
            <a:ext cx="41525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研究動機及目標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8E95E4E-51A7-49F3-8363-461D86EA158E}"/>
              </a:ext>
            </a:extLst>
          </p:cNvPr>
          <p:cNvCxnSpPr/>
          <p:nvPr/>
        </p:nvCxnSpPr>
        <p:spPr>
          <a:xfrm>
            <a:off x="1047750" y="126682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橢圓 16">
            <a:extLst>
              <a:ext uri="{FF2B5EF4-FFF2-40B4-BE49-F238E27FC236}">
                <a16:creationId xmlns:a16="http://schemas.microsoft.com/office/drawing/2014/main" id="{90F8D2D5-41F8-4EBD-AE11-54B3F6A4EE5D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7EC5DF88-451C-4B8C-BD37-04F85197F9FF}"/>
              </a:ext>
            </a:extLst>
          </p:cNvPr>
          <p:cNvSpPr txBox="1">
            <a:spLocks/>
          </p:cNvSpPr>
          <p:nvPr/>
        </p:nvSpPr>
        <p:spPr>
          <a:xfrm>
            <a:off x="1162049" y="1403054"/>
            <a:ext cx="9867900" cy="8507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與網頁前端互動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本頁介紹互動的概念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此為註解，正式版會刪除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])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F216642-CD21-4077-A398-369B67939C4E}"/>
              </a:ext>
            </a:extLst>
          </p:cNvPr>
          <p:cNvSpPr/>
          <p:nvPr/>
        </p:nvSpPr>
        <p:spPr>
          <a:xfrm>
            <a:off x="2505540" y="2849595"/>
            <a:ext cx="7180917" cy="2896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補圖或不補圖</a:t>
            </a:r>
          </a:p>
        </p:txBody>
      </p:sp>
    </p:spTree>
    <p:extLst>
      <p:ext uri="{BB962C8B-B14F-4D97-AF65-F5344CB8AC3E}">
        <p14:creationId xmlns:p14="http://schemas.microsoft.com/office/powerpoint/2010/main" val="35960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/>
          <p:nvPr/>
        </p:nvSpPr>
        <p:spPr bwMode="auto">
          <a:xfrm flipH="1">
            <a:off x="0" y="5871029"/>
            <a:ext cx="12192000" cy="1012232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74686" y="530846"/>
            <a:ext cx="5376171" cy="5485135"/>
            <a:chOff x="6698566" y="879190"/>
            <a:chExt cx="5376171" cy="5485135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11925" y="5470844"/>
              <a:ext cx="573074" cy="652329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83297" y="4565510"/>
              <a:ext cx="1438781" cy="1231499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98566" y="879190"/>
              <a:ext cx="3828620" cy="3298222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8574362" y="1163521"/>
              <a:ext cx="2962913" cy="209110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20461" y="3297771"/>
              <a:ext cx="3554276" cy="3066554"/>
            </a:xfrm>
            <a:prstGeom prst="rect">
              <a:avLst/>
            </a:prstGeom>
          </p:spPr>
        </p:pic>
      </p:grpSp>
      <p:sp>
        <p:nvSpPr>
          <p:cNvPr id="12" name="文本框 11"/>
          <p:cNvSpPr txBox="1"/>
          <p:nvPr/>
        </p:nvSpPr>
        <p:spPr>
          <a:xfrm>
            <a:off x="6493184" y="2321004"/>
            <a:ext cx="4339399" cy="1107996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文泉驿等宽微米黑" panose="020B0606030804020204" pitchFamily="34" charset="-122"/>
              </a:rPr>
              <a:t>业绩展示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518212" y="3433963"/>
            <a:ext cx="4339399" cy="307777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ZHENG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 YE JI ZHAN SHI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18211" y="3785929"/>
            <a:ext cx="49916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Distant Time by Rabindranath. I know not from what distant time thou art ever coming nearer to meet me. I know not from what distant time. thou art ever </a:t>
            </a:r>
          </a:p>
          <a:p>
            <a:pPr algn="l"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coming nearer to meet me.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044480" y="3083852"/>
            <a:ext cx="2586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PART.2</a:t>
            </a:r>
            <a:endParaRPr lang="zh-CN" altLang="en-US" sz="54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/>
        </p:nvSpPr>
        <p:spPr bwMode="auto">
          <a:xfrm flipH="1">
            <a:off x="0" y="5871029"/>
            <a:ext cx="12192000" cy="1012232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346076" y="323047"/>
            <a:ext cx="2851486" cy="592053"/>
            <a:chOff x="384176" y="265897"/>
            <a:chExt cx="2851486" cy="592053"/>
          </a:xfrm>
        </p:grpSpPr>
        <p:grpSp>
          <p:nvGrpSpPr>
            <p:cNvPr id="16" name="组合 15"/>
            <p:cNvGrpSpPr/>
            <p:nvPr/>
          </p:nvGrpSpPr>
          <p:grpSpPr>
            <a:xfrm>
              <a:off x="384176" y="307549"/>
              <a:ext cx="377371" cy="507162"/>
              <a:chOff x="899886" y="361978"/>
              <a:chExt cx="377371" cy="507162"/>
            </a:xfrm>
          </p:grpSpPr>
          <p:sp>
            <p:nvSpPr>
              <p:cNvPr id="14" name="等腰三角形 13"/>
              <p:cNvSpPr/>
              <p:nvPr/>
            </p:nvSpPr>
            <p:spPr>
              <a:xfrm>
                <a:off x="899886" y="613178"/>
                <a:ext cx="377371" cy="255962"/>
              </a:xfrm>
              <a:prstGeom prst="triangle">
                <a:avLst/>
              </a:prstGeom>
              <a:solidFill>
                <a:srgbClr val="5261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等腰三角形 14"/>
              <p:cNvSpPr/>
              <p:nvPr/>
            </p:nvSpPr>
            <p:spPr>
              <a:xfrm rot="10800000">
                <a:off x="899886" y="361978"/>
                <a:ext cx="377371" cy="255962"/>
              </a:xfrm>
              <a:prstGeom prst="triangle">
                <a:avLst/>
              </a:prstGeom>
              <a:solidFill>
                <a:srgbClr val="E7C7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825047" y="265897"/>
              <a:ext cx="2410615" cy="592053"/>
              <a:chOff x="5287963" y="239774"/>
              <a:chExt cx="2410615" cy="592053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5287963" y="239774"/>
                <a:ext cx="163234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000" b="1" dirty="0">
                    <a:solidFill>
                      <a:srgbClr val="52618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文泉驿等宽微米黑" panose="020B0606030804020204" pitchFamily="34" charset="-122"/>
                  </a:rPr>
                  <a:t>业绩展示</a:t>
                </a: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5287963" y="554828"/>
                <a:ext cx="24106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Please enter the title content</a:t>
                </a:r>
                <a:endPara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8442539" y="3324253"/>
            <a:ext cx="504000" cy="449539"/>
            <a:chOff x="9816030" y="1103691"/>
            <a:chExt cx="382400" cy="382400"/>
          </a:xfrm>
          <a:solidFill>
            <a:srgbClr val="52618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Freeform 217"/>
            <p:cNvSpPr/>
            <p:nvPr/>
          </p:nvSpPr>
          <p:spPr>
            <a:xfrm>
              <a:off x="9816030" y="1103691"/>
              <a:ext cx="382400" cy="382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7" y="1856"/>
                  </a:moveTo>
                  <a:cubicBezTo>
                    <a:pt x="17212" y="1856"/>
                    <a:pt x="17212" y="1856"/>
                    <a:pt x="17212" y="1856"/>
                  </a:cubicBezTo>
                  <a:cubicBezTo>
                    <a:pt x="17212" y="506"/>
                    <a:pt x="17212" y="506"/>
                    <a:pt x="17212" y="506"/>
                  </a:cubicBezTo>
                  <a:cubicBezTo>
                    <a:pt x="17212" y="338"/>
                    <a:pt x="17044" y="169"/>
                    <a:pt x="16875" y="169"/>
                  </a:cubicBezTo>
                  <a:cubicBezTo>
                    <a:pt x="16706" y="169"/>
                    <a:pt x="16537" y="338"/>
                    <a:pt x="16537" y="506"/>
                  </a:cubicBezTo>
                  <a:cubicBezTo>
                    <a:pt x="16537" y="1856"/>
                    <a:pt x="16537" y="1856"/>
                    <a:pt x="16537" y="1856"/>
                  </a:cubicBezTo>
                  <a:cubicBezTo>
                    <a:pt x="11137" y="1856"/>
                    <a:pt x="11137" y="1856"/>
                    <a:pt x="11137" y="1856"/>
                  </a:cubicBezTo>
                  <a:cubicBezTo>
                    <a:pt x="11137" y="506"/>
                    <a:pt x="11137" y="506"/>
                    <a:pt x="11137" y="506"/>
                  </a:cubicBezTo>
                  <a:cubicBezTo>
                    <a:pt x="11137" y="338"/>
                    <a:pt x="10969" y="169"/>
                    <a:pt x="10800" y="169"/>
                  </a:cubicBezTo>
                  <a:cubicBezTo>
                    <a:pt x="10631" y="169"/>
                    <a:pt x="10462" y="338"/>
                    <a:pt x="10462" y="506"/>
                  </a:cubicBezTo>
                  <a:cubicBezTo>
                    <a:pt x="10462" y="1856"/>
                    <a:pt x="10462" y="1856"/>
                    <a:pt x="10462" y="1856"/>
                  </a:cubicBezTo>
                  <a:cubicBezTo>
                    <a:pt x="5063" y="1856"/>
                    <a:pt x="5063" y="1856"/>
                    <a:pt x="5063" y="1856"/>
                  </a:cubicBezTo>
                  <a:cubicBezTo>
                    <a:pt x="5063" y="338"/>
                    <a:pt x="5063" y="338"/>
                    <a:pt x="5063" y="338"/>
                  </a:cubicBezTo>
                  <a:cubicBezTo>
                    <a:pt x="5063" y="169"/>
                    <a:pt x="4894" y="0"/>
                    <a:pt x="4725" y="0"/>
                  </a:cubicBezTo>
                  <a:cubicBezTo>
                    <a:pt x="4556" y="0"/>
                    <a:pt x="4388" y="169"/>
                    <a:pt x="4388" y="338"/>
                  </a:cubicBezTo>
                  <a:cubicBezTo>
                    <a:pt x="4388" y="1856"/>
                    <a:pt x="4388" y="1856"/>
                    <a:pt x="4388" y="1856"/>
                  </a:cubicBezTo>
                  <a:cubicBezTo>
                    <a:pt x="1013" y="1856"/>
                    <a:pt x="1013" y="1856"/>
                    <a:pt x="1013" y="1856"/>
                  </a:cubicBezTo>
                  <a:cubicBezTo>
                    <a:pt x="506" y="1856"/>
                    <a:pt x="0" y="2363"/>
                    <a:pt x="0" y="2869"/>
                  </a:cubicBezTo>
                  <a:cubicBezTo>
                    <a:pt x="0" y="20587"/>
                    <a:pt x="0" y="20587"/>
                    <a:pt x="0" y="20587"/>
                  </a:cubicBezTo>
                  <a:cubicBezTo>
                    <a:pt x="0" y="21094"/>
                    <a:pt x="506" y="21600"/>
                    <a:pt x="1013" y="21600"/>
                  </a:cubicBezTo>
                  <a:cubicBezTo>
                    <a:pt x="20587" y="21600"/>
                    <a:pt x="20587" y="21600"/>
                    <a:pt x="20587" y="21600"/>
                  </a:cubicBezTo>
                  <a:cubicBezTo>
                    <a:pt x="21094" y="21600"/>
                    <a:pt x="21600" y="21094"/>
                    <a:pt x="21600" y="20587"/>
                  </a:cubicBezTo>
                  <a:cubicBezTo>
                    <a:pt x="21600" y="2869"/>
                    <a:pt x="21600" y="2869"/>
                    <a:pt x="21600" y="2869"/>
                  </a:cubicBezTo>
                  <a:cubicBezTo>
                    <a:pt x="21600" y="2363"/>
                    <a:pt x="21094" y="1856"/>
                    <a:pt x="20587" y="1856"/>
                  </a:cubicBezTo>
                  <a:close/>
                  <a:moveTo>
                    <a:pt x="20756" y="20756"/>
                  </a:moveTo>
                  <a:cubicBezTo>
                    <a:pt x="844" y="20756"/>
                    <a:pt x="844" y="20756"/>
                    <a:pt x="844" y="20756"/>
                  </a:cubicBezTo>
                  <a:cubicBezTo>
                    <a:pt x="844" y="7088"/>
                    <a:pt x="844" y="7088"/>
                    <a:pt x="844" y="7088"/>
                  </a:cubicBezTo>
                  <a:cubicBezTo>
                    <a:pt x="20756" y="7088"/>
                    <a:pt x="20756" y="7088"/>
                    <a:pt x="20756" y="7088"/>
                  </a:cubicBezTo>
                  <a:lnTo>
                    <a:pt x="20756" y="20756"/>
                  </a:lnTo>
                  <a:close/>
                  <a:moveTo>
                    <a:pt x="20756" y="6244"/>
                  </a:moveTo>
                  <a:cubicBezTo>
                    <a:pt x="844" y="6244"/>
                    <a:pt x="844" y="6244"/>
                    <a:pt x="844" y="6244"/>
                  </a:cubicBezTo>
                  <a:cubicBezTo>
                    <a:pt x="844" y="2700"/>
                    <a:pt x="844" y="2700"/>
                    <a:pt x="844" y="2700"/>
                  </a:cubicBezTo>
                  <a:cubicBezTo>
                    <a:pt x="4388" y="2700"/>
                    <a:pt x="4388" y="2700"/>
                    <a:pt x="4388" y="2700"/>
                  </a:cubicBezTo>
                  <a:cubicBezTo>
                    <a:pt x="4388" y="3881"/>
                    <a:pt x="4388" y="3881"/>
                    <a:pt x="4388" y="3881"/>
                  </a:cubicBezTo>
                  <a:cubicBezTo>
                    <a:pt x="4388" y="4219"/>
                    <a:pt x="4556" y="4388"/>
                    <a:pt x="4725" y="4388"/>
                  </a:cubicBezTo>
                  <a:cubicBezTo>
                    <a:pt x="4894" y="4388"/>
                    <a:pt x="5063" y="4219"/>
                    <a:pt x="5063" y="3881"/>
                  </a:cubicBezTo>
                  <a:cubicBezTo>
                    <a:pt x="5063" y="2700"/>
                    <a:pt x="5063" y="2700"/>
                    <a:pt x="5063" y="2700"/>
                  </a:cubicBezTo>
                  <a:cubicBezTo>
                    <a:pt x="10462" y="2700"/>
                    <a:pt x="10462" y="2700"/>
                    <a:pt x="10462" y="2700"/>
                  </a:cubicBezTo>
                  <a:cubicBezTo>
                    <a:pt x="10462" y="4219"/>
                    <a:pt x="10462" y="4219"/>
                    <a:pt x="10462" y="4219"/>
                  </a:cubicBezTo>
                  <a:cubicBezTo>
                    <a:pt x="10462" y="4388"/>
                    <a:pt x="10631" y="4556"/>
                    <a:pt x="10800" y="4556"/>
                  </a:cubicBezTo>
                  <a:cubicBezTo>
                    <a:pt x="10969" y="4556"/>
                    <a:pt x="11137" y="4388"/>
                    <a:pt x="11137" y="4219"/>
                  </a:cubicBezTo>
                  <a:cubicBezTo>
                    <a:pt x="11137" y="2700"/>
                    <a:pt x="11137" y="2700"/>
                    <a:pt x="11137" y="2700"/>
                  </a:cubicBezTo>
                  <a:cubicBezTo>
                    <a:pt x="16537" y="2700"/>
                    <a:pt x="16537" y="2700"/>
                    <a:pt x="16537" y="2700"/>
                  </a:cubicBezTo>
                  <a:cubicBezTo>
                    <a:pt x="16537" y="4219"/>
                    <a:pt x="16537" y="4219"/>
                    <a:pt x="16537" y="4219"/>
                  </a:cubicBezTo>
                  <a:cubicBezTo>
                    <a:pt x="16537" y="4388"/>
                    <a:pt x="16706" y="4556"/>
                    <a:pt x="16875" y="4556"/>
                  </a:cubicBezTo>
                  <a:cubicBezTo>
                    <a:pt x="17044" y="4556"/>
                    <a:pt x="17212" y="4388"/>
                    <a:pt x="17212" y="4219"/>
                  </a:cubicBezTo>
                  <a:cubicBezTo>
                    <a:pt x="17212" y="2700"/>
                    <a:pt x="17212" y="2700"/>
                    <a:pt x="17212" y="2700"/>
                  </a:cubicBezTo>
                  <a:cubicBezTo>
                    <a:pt x="20756" y="2700"/>
                    <a:pt x="20756" y="2700"/>
                    <a:pt x="20756" y="2700"/>
                  </a:cubicBezTo>
                  <a:lnTo>
                    <a:pt x="20756" y="6244"/>
                  </a:lnTo>
                  <a:close/>
                </a:path>
              </a:pathLst>
            </a:custGeom>
            <a:grpFill/>
            <a:ln w="12700" cap="flat">
              <a:solidFill>
                <a:srgbClr val="526188"/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34" name="Freeform 218"/>
            <p:cNvSpPr/>
            <p:nvPr/>
          </p:nvSpPr>
          <p:spPr>
            <a:xfrm>
              <a:off x="9929614" y="1271543"/>
              <a:ext cx="56792" cy="146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74" y="21600"/>
                  </a:moveTo>
                  <a:cubicBezTo>
                    <a:pt x="19326" y="21600"/>
                    <a:pt x="19326" y="21600"/>
                    <a:pt x="19326" y="21600"/>
                  </a:cubicBezTo>
                  <a:cubicBezTo>
                    <a:pt x="20463" y="21600"/>
                    <a:pt x="21600" y="21159"/>
                    <a:pt x="21600" y="20278"/>
                  </a:cubicBezTo>
                  <a:cubicBezTo>
                    <a:pt x="21600" y="19837"/>
                    <a:pt x="20463" y="19396"/>
                    <a:pt x="19326" y="19396"/>
                  </a:cubicBezTo>
                  <a:cubicBezTo>
                    <a:pt x="13642" y="19396"/>
                    <a:pt x="13642" y="19396"/>
                    <a:pt x="13642" y="19396"/>
                  </a:cubicBezTo>
                  <a:cubicBezTo>
                    <a:pt x="13642" y="882"/>
                    <a:pt x="13642" y="882"/>
                    <a:pt x="13642" y="882"/>
                  </a:cubicBezTo>
                  <a:cubicBezTo>
                    <a:pt x="13642" y="441"/>
                    <a:pt x="12505" y="0"/>
                    <a:pt x="10232" y="0"/>
                  </a:cubicBezTo>
                  <a:cubicBezTo>
                    <a:pt x="10232" y="0"/>
                    <a:pt x="9095" y="0"/>
                    <a:pt x="9095" y="0"/>
                  </a:cubicBezTo>
                  <a:cubicBezTo>
                    <a:pt x="2274" y="2645"/>
                    <a:pt x="2274" y="2645"/>
                    <a:pt x="2274" y="2645"/>
                  </a:cubicBezTo>
                  <a:cubicBezTo>
                    <a:pt x="2274" y="2645"/>
                    <a:pt x="2274" y="3527"/>
                    <a:pt x="2274" y="3967"/>
                  </a:cubicBezTo>
                  <a:cubicBezTo>
                    <a:pt x="3411" y="3967"/>
                    <a:pt x="4547" y="4408"/>
                    <a:pt x="5684" y="3967"/>
                  </a:cubicBezTo>
                  <a:cubicBezTo>
                    <a:pt x="7958" y="3527"/>
                    <a:pt x="7958" y="3527"/>
                    <a:pt x="7958" y="3527"/>
                  </a:cubicBezTo>
                  <a:cubicBezTo>
                    <a:pt x="7958" y="19396"/>
                    <a:pt x="7958" y="19396"/>
                    <a:pt x="7958" y="19396"/>
                  </a:cubicBezTo>
                  <a:cubicBezTo>
                    <a:pt x="2274" y="19396"/>
                    <a:pt x="2274" y="19396"/>
                    <a:pt x="2274" y="19396"/>
                  </a:cubicBezTo>
                  <a:cubicBezTo>
                    <a:pt x="1137" y="19396"/>
                    <a:pt x="0" y="19837"/>
                    <a:pt x="0" y="20278"/>
                  </a:cubicBezTo>
                  <a:cubicBezTo>
                    <a:pt x="0" y="21159"/>
                    <a:pt x="1137" y="21600"/>
                    <a:pt x="2274" y="21600"/>
                  </a:cubicBezTo>
                  <a:close/>
                </a:path>
              </a:pathLst>
            </a:custGeom>
            <a:grpFill/>
            <a:ln w="12700" cap="flat">
              <a:solidFill>
                <a:srgbClr val="526188"/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35" name="Freeform 219"/>
            <p:cNvSpPr/>
            <p:nvPr/>
          </p:nvSpPr>
          <p:spPr>
            <a:xfrm>
              <a:off x="10028053" y="1271543"/>
              <a:ext cx="56792" cy="146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74" y="21600"/>
                  </a:moveTo>
                  <a:cubicBezTo>
                    <a:pt x="19326" y="21600"/>
                    <a:pt x="19326" y="21600"/>
                    <a:pt x="19326" y="21600"/>
                  </a:cubicBezTo>
                  <a:cubicBezTo>
                    <a:pt x="20463" y="21600"/>
                    <a:pt x="21600" y="21159"/>
                    <a:pt x="21600" y="20278"/>
                  </a:cubicBezTo>
                  <a:cubicBezTo>
                    <a:pt x="21600" y="19837"/>
                    <a:pt x="20463" y="19396"/>
                    <a:pt x="19326" y="19396"/>
                  </a:cubicBezTo>
                  <a:cubicBezTo>
                    <a:pt x="13642" y="19396"/>
                    <a:pt x="13642" y="19396"/>
                    <a:pt x="13642" y="19396"/>
                  </a:cubicBezTo>
                  <a:cubicBezTo>
                    <a:pt x="13642" y="882"/>
                    <a:pt x="13642" y="882"/>
                    <a:pt x="13642" y="882"/>
                  </a:cubicBezTo>
                  <a:cubicBezTo>
                    <a:pt x="13642" y="441"/>
                    <a:pt x="12505" y="0"/>
                    <a:pt x="11368" y="0"/>
                  </a:cubicBezTo>
                  <a:cubicBezTo>
                    <a:pt x="10232" y="0"/>
                    <a:pt x="10232" y="0"/>
                    <a:pt x="9095" y="0"/>
                  </a:cubicBezTo>
                  <a:cubicBezTo>
                    <a:pt x="3411" y="2645"/>
                    <a:pt x="3411" y="2645"/>
                    <a:pt x="3411" y="2645"/>
                  </a:cubicBezTo>
                  <a:cubicBezTo>
                    <a:pt x="2274" y="2645"/>
                    <a:pt x="2274" y="3527"/>
                    <a:pt x="3411" y="3967"/>
                  </a:cubicBezTo>
                  <a:cubicBezTo>
                    <a:pt x="3411" y="3967"/>
                    <a:pt x="5684" y="4408"/>
                    <a:pt x="5684" y="3967"/>
                  </a:cubicBezTo>
                  <a:cubicBezTo>
                    <a:pt x="7958" y="3527"/>
                    <a:pt x="7958" y="3527"/>
                    <a:pt x="7958" y="3527"/>
                  </a:cubicBezTo>
                  <a:cubicBezTo>
                    <a:pt x="7958" y="19396"/>
                    <a:pt x="7958" y="19396"/>
                    <a:pt x="7958" y="19396"/>
                  </a:cubicBezTo>
                  <a:cubicBezTo>
                    <a:pt x="2274" y="19396"/>
                    <a:pt x="2274" y="19396"/>
                    <a:pt x="2274" y="19396"/>
                  </a:cubicBezTo>
                  <a:cubicBezTo>
                    <a:pt x="1137" y="19396"/>
                    <a:pt x="0" y="19837"/>
                    <a:pt x="0" y="20278"/>
                  </a:cubicBezTo>
                  <a:cubicBezTo>
                    <a:pt x="0" y="21159"/>
                    <a:pt x="1137" y="21600"/>
                    <a:pt x="2274" y="21600"/>
                  </a:cubicBezTo>
                  <a:close/>
                </a:path>
              </a:pathLst>
            </a:custGeom>
            <a:grpFill/>
            <a:ln w="12700" cap="flat">
              <a:solidFill>
                <a:srgbClr val="526188"/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8" name="菱形 17"/>
          <p:cNvSpPr/>
          <p:nvPr/>
        </p:nvSpPr>
        <p:spPr>
          <a:xfrm>
            <a:off x="7029450" y="1851487"/>
            <a:ext cx="1664776" cy="1664776"/>
          </a:xfrm>
          <a:prstGeom prst="diamond">
            <a:avLst/>
          </a:prstGeom>
          <a:solidFill>
            <a:srgbClr val="52618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菱形 38"/>
          <p:cNvSpPr/>
          <p:nvPr/>
        </p:nvSpPr>
        <p:spPr>
          <a:xfrm>
            <a:off x="8705850" y="1851487"/>
            <a:ext cx="1664776" cy="1664776"/>
          </a:xfrm>
          <a:prstGeom prst="diamond">
            <a:avLst/>
          </a:prstGeom>
          <a:solidFill>
            <a:srgbClr val="E7C7A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菱形 47"/>
          <p:cNvSpPr/>
          <p:nvPr/>
        </p:nvSpPr>
        <p:spPr>
          <a:xfrm>
            <a:off x="7029450" y="3518410"/>
            <a:ext cx="1664776" cy="1664776"/>
          </a:xfrm>
          <a:prstGeom prst="diamond">
            <a:avLst/>
          </a:prstGeom>
          <a:solidFill>
            <a:srgbClr val="E7C7A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菱形 56"/>
          <p:cNvSpPr/>
          <p:nvPr/>
        </p:nvSpPr>
        <p:spPr>
          <a:xfrm>
            <a:off x="8705850" y="3518410"/>
            <a:ext cx="1664776" cy="1664776"/>
          </a:xfrm>
          <a:prstGeom prst="diamond">
            <a:avLst/>
          </a:prstGeom>
          <a:solidFill>
            <a:srgbClr val="52618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菱形 65"/>
          <p:cNvSpPr/>
          <p:nvPr/>
        </p:nvSpPr>
        <p:spPr>
          <a:xfrm>
            <a:off x="6033403" y="3005001"/>
            <a:ext cx="984423" cy="984423"/>
          </a:xfrm>
          <a:prstGeom prst="diamond">
            <a:avLst/>
          </a:prstGeom>
          <a:solidFill>
            <a:srgbClr val="E7C7A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菱形 74"/>
          <p:cNvSpPr/>
          <p:nvPr/>
        </p:nvSpPr>
        <p:spPr>
          <a:xfrm>
            <a:off x="10214878" y="3005001"/>
            <a:ext cx="984423" cy="984423"/>
          </a:xfrm>
          <a:prstGeom prst="diamond">
            <a:avLst/>
          </a:prstGeom>
          <a:solidFill>
            <a:srgbClr val="52618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6" name="组合 75"/>
          <p:cNvGrpSpPr/>
          <p:nvPr/>
        </p:nvGrpSpPr>
        <p:grpSpPr>
          <a:xfrm>
            <a:off x="10516901" y="3363319"/>
            <a:ext cx="360000" cy="252000"/>
            <a:chOff x="7524161" y="2686292"/>
            <a:chExt cx="381138" cy="275126"/>
          </a:xfrm>
          <a:solidFill>
            <a:schemeClr val="bg1"/>
          </a:solidFill>
        </p:grpSpPr>
        <p:sp>
          <p:nvSpPr>
            <p:cNvPr id="77" name="Freeform 139"/>
            <p:cNvSpPr/>
            <p:nvPr/>
          </p:nvSpPr>
          <p:spPr>
            <a:xfrm>
              <a:off x="7524161" y="2686292"/>
              <a:ext cx="381138" cy="275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56" y="6574"/>
                  </a:moveTo>
                  <a:cubicBezTo>
                    <a:pt x="20588" y="4930"/>
                    <a:pt x="20081" y="3287"/>
                    <a:pt x="19069" y="1878"/>
                  </a:cubicBezTo>
                  <a:cubicBezTo>
                    <a:pt x="18056" y="704"/>
                    <a:pt x="16875" y="0"/>
                    <a:pt x="15525" y="0"/>
                  </a:cubicBezTo>
                  <a:cubicBezTo>
                    <a:pt x="6075" y="0"/>
                    <a:pt x="6075" y="0"/>
                    <a:pt x="6075" y="0"/>
                  </a:cubicBezTo>
                  <a:cubicBezTo>
                    <a:pt x="4725" y="0"/>
                    <a:pt x="3544" y="704"/>
                    <a:pt x="2531" y="1878"/>
                  </a:cubicBezTo>
                  <a:cubicBezTo>
                    <a:pt x="1519" y="3287"/>
                    <a:pt x="1012" y="4930"/>
                    <a:pt x="844" y="6574"/>
                  </a:cubicBezTo>
                  <a:cubicBezTo>
                    <a:pt x="337" y="13383"/>
                    <a:pt x="0" y="17374"/>
                    <a:pt x="0" y="17609"/>
                  </a:cubicBezTo>
                  <a:cubicBezTo>
                    <a:pt x="0" y="19722"/>
                    <a:pt x="1181" y="21600"/>
                    <a:pt x="2869" y="21600"/>
                  </a:cubicBezTo>
                  <a:cubicBezTo>
                    <a:pt x="3881" y="21600"/>
                    <a:pt x="4894" y="20661"/>
                    <a:pt x="5400" y="19252"/>
                  </a:cubicBezTo>
                  <a:cubicBezTo>
                    <a:pt x="7594" y="14557"/>
                    <a:pt x="7594" y="14557"/>
                    <a:pt x="7594" y="14557"/>
                  </a:cubicBezTo>
                  <a:cubicBezTo>
                    <a:pt x="14006" y="14557"/>
                    <a:pt x="14006" y="14557"/>
                    <a:pt x="14006" y="14557"/>
                  </a:cubicBezTo>
                  <a:cubicBezTo>
                    <a:pt x="16200" y="19252"/>
                    <a:pt x="16200" y="19252"/>
                    <a:pt x="16200" y="19252"/>
                  </a:cubicBezTo>
                  <a:cubicBezTo>
                    <a:pt x="16706" y="20661"/>
                    <a:pt x="17719" y="21600"/>
                    <a:pt x="18731" y="21600"/>
                  </a:cubicBezTo>
                  <a:cubicBezTo>
                    <a:pt x="20419" y="21600"/>
                    <a:pt x="21600" y="19722"/>
                    <a:pt x="21600" y="17609"/>
                  </a:cubicBezTo>
                  <a:cubicBezTo>
                    <a:pt x="21600" y="17374"/>
                    <a:pt x="21263" y="13383"/>
                    <a:pt x="20756" y="6574"/>
                  </a:cubicBezTo>
                  <a:close/>
                  <a:moveTo>
                    <a:pt x="18731" y="20426"/>
                  </a:moveTo>
                  <a:cubicBezTo>
                    <a:pt x="18056" y="20426"/>
                    <a:pt x="17213" y="19722"/>
                    <a:pt x="16875" y="18783"/>
                  </a:cubicBezTo>
                  <a:cubicBezTo>
                    <a:pt x="14513" y="13617"/>
                    <a:pt x="14513" y="13617"/>
                    <a:pt x="14513" y="13617"/>
                  </a:cubicBezTo>
                  <a:cubicBezTo>
                    <a:pt x="7087" y="13617"/>
                    <a:pt x="7087" y="13617"/>
                    <a:pt x="7087" y="13617"/>
                  </a:cubicBezTo>
                  <a:cubicBezTo>
                    <a:pt x="4725" y="18783"/>
                    <a:pt x="4725" y="18783"/>
                    <a:pt x="4725" y="18783"/>
                  </a:cubicBezTo>
                  <a:cubicBezTo>
                    <a:pt x="4387" y="19722"/>
                    <a:pt x="3544" y="20426"/>
                    <a:pt x="2869" y="20426"/>
                  </a:cubicBezTo>
                  <a:cubicBezTo>
                    <a:pt x="1687" y="20426"/>
                    <a:pt x="844" y="19252"/>
                    <a:pt x="844" y="17609"/>
                  </a:cubicBezTo>
                  <a:cubicBezTo>
                    <a:pt x="844" y="17139"/>
                    <a:pt x="1350" y="10330"/>
                    <a:pt x="1687" y="6809"/>
                  </a:cubicBezTo>
                  <a:cubicBezTo>
                    <a:pt x="1687" y="5165"/>
                    <a:pt x="2194" y="3757"/>
                    <a:pt x="3037" y="2817"/>
                  </a:cubicBezTo>
                  <a:cubicBezTo>
                    <a:pt x="3881" y="1643"/>
                    <a:pt x="4894" y="1174"/>
                    <a:pt x="6075" y="1174"/>
                  </a:cubicBezTo>
                  <a:cubicBezTo>
                    <a:pt x="15525" y="1174"/>
                    <a:pt x="15525" y="1174"/>
                    <a:pt x="15525" y="1174"/>
                  </a:cubicBezTo>
                  <a:cubicBezTo>
                    <a:pt x="16706" y="1174"/>
                    <a:pt x="17719" y="1643"/>
                    <a:pt x="18563" y="2817"/>
                  </a:cubicBezTo>
                  <a:cubicBezTo>
                    <a:pt x="19406" y="3757"/>
                    <a:pt x="19913" y="5165"/>
                    <a:pt x="19913" y="6809"/>
                  </a:cubicBezTo>
                  <a:cubicBezTo>
                    <a:pt x="20250" y="10800"/>
                    <a:pt x="20756" y="17139"/>
                    <a:pt x="20756" y="17609"/>
                  </a:cubicBezTo>
                  <a:cubicBezTo>
                    <a:pt x="20756" y="19252"/>
                    <a:pt x="19913" y="20426"/>
                    <a:pt x="18731" y="2042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78" name="Freeform 140"/>
            <p:cNvSpPr/>
            <p:nvPr/>
          </p:nvSpPr>
          <p:spPr>
            <a:xfrm>
              <a:off x="7598621" y="2746871"/>
              <a:ext cx="80771" cy="80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00" y="8800"/>
                  </a:moveTo>
                  <a:cubicBezTo>
                    <a:pt x="12000" y="8800"/>
                    <a:pt x="12000" y="8800"/>
                    <a:pt x="12000" y="8800"/>
                  </a:cubicBezTo>
                  <a:cubicBezTo>
                    <a:pt x="12000" y="1600"/>
                    <a:pt x="12000" y="1600"/>
                    <a:pt x="12000" y="1600"/>
                  </a:cubicBezTo>
                  <a:cubicBezTo>
                    <a:pt x="12000" y="800"/>
                    <a:pt x="11200" y="0"/>
                    <a:pt x="10400" y="0"/>
                  </a:cubicBezTo>
                  <a:cubicBezTo>
                    <a:pt x="9600" y="0"/>
                    <a:pt x="8800" y="800"/>
                    <a:pt x="8800" y="1600"/>
                  </a:cubicBezTo>
                  <a:cubicBezTo>
                    <a:pt x="8800" y="8800"/>
                    <a:pt x="8800" y="8800"/>
                    <a:pt x="8800" y="8800"/>
                  </a:cubicBezTo>
                  <a:cubicBezTo>
                    <a:pt x="1600" y="8800"/>
                    <a:pt x="1600" y="8800"/>
                    <a:pt x="1600" y="8800"/>
                  </a:cubicBezTo>
                  <a:cubicBezTo>
                    <a:pt x="800" y="8800"/>
                    <a:pt x="0" y="9600"/>
                    <a:pt x="0" y="10400"/>
                  </a:cubicBezTo>
                  <a:cubicBezTo>
                    <a:pt x="0" y="11200"/>
                    <a:pt x="800" y="12000"/>
                    <a:pt x="1600" y="12000"/>
                  </a:cubicBezTo>
                  <a:cubicBezTo>
                    <a:pt x="8800" y="12000"/>
                    <a:pt x="8800" y="12000"/>
                    <a:pt x="8800" y="12000"/>
                  </a:cubicBezTo>
                  <a:cubicBezTo>
                    <a:pt x="8800" y="19200"/>
                    <a:pt x="8800" y="19200"/>
                    <a:pt x="8800" y="19200"/>
                  </a:cubicBezTo>
                  <a:cubicBezTo>
                    <a:pt x="8800" y="20800"/>
                    <a:pt x="9600" y="21600"/>
                    <a:pt x="10400" y="21600"/>
                  </a:cubicBezTo>
                  <a:cubicBezTo>
                    <a:pt x="11200" y="21600"/>
                    <a:pt x="12000" y="20800"/>
                    <a:pt x="12000" y="19200"/>
                  </a:cubicBezTo>
                  <a:cubicBezTo>
                    <a:pt x="12000" y="12000"/>
                    <a:pt x="12000" y="12000"/>
                    <a:pt x="12000" y="12000"/>
                  </a:cubicBezTo>
                  <a:cubicBezTo>
                    <a:pt x="19200" y="12000"/>
                    <a:pt x="19200" y="12000"/>
                    <a:pt x="19200" y="12000"/>
                  </a:cubicBezTo>
                  <a:cubicBezTo>
                    <a:pt x="20800" y="12000"/>
                    <a:pt x="21600" y="11200"/>
                    <a:pt x="21600" y="10400"/>
                  </a:cubicBezTo>
                  <a:cubicBezTo>
                    <a:pt x="21600" y="9600"/>
                    <a:pt x="20800" y="8800"/>
                    <a:pt x="19200" y="880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79" name="Oval 141"/>
            <p:cNvSpPr/>
            <p:nvPr/>
          </p:nvSpPr>
          <p:spPr>
            <a:xfrm>
              <a:off x="7780356" y="2746871"/>
              <a:ext cx="21456" cy="20193"/>
            </a:xfrm>
            <a:prstGeom prst="ellipse">
              <a:avLst/>
            </a:prstGeom>
            <a:grpFill/>
            <a:ln w="12700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80" name="Oval 142"/>
            <p:cNvSpPr/>
            <p:nvPr/>
          </p:nvSpPr>
          <p:spPr>
            <a:xfrm>
              <a:off x="7780356" y="2803663"/>
              <a:ext cx="21456" cy="23980"/>
            </a:xfrm>
            <a:prstGeom prst="ellipse">
              <a:avLst/>
            </a:prstGeom>
            <a:grpFill/>
            <a:ln w="12700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81" name="Oval 143"/>
            <p:cNvSpPr/>
            <p:nvPr/>
          </p:nvSpPr>
          <p:spPr>
            <a:xfrm>
              <a:off x="7810644" y="2775897"/>
              <a:ext cx="20193" cy="21456"/>
            </a:xfrm>
            <a:prstGeom prst="ellipse">
              <a:avLst/>
            </a:prstGeom>
            <a:grpFill/>
            <a:ln w="12700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82" name="Oval 144"/>
            <p:cNvSpPr/>
            <p:nvPr/>
          </p:nvSpPr>
          <p:spPr>
            <a:xfrm>
              <a:off x="7750067" y="2775897"/>
              <a:ext cx="23980" cy="21456"/>
            </a:xfrm>
            <a:prstGeom prst="ellipse">
              <a:avLst/>
            </a:prstGeom>
            <a:grpFill/>
            <a:ln w="12700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334861" y="3360179"/>
            <a:ext cx="324000" cy="288000"/>
            <a:chOff x="5231030" y="2639597"/>
            <a:chExt cx="382400" cy="369780"/>
          </a:xfrm>
          <a:solidFill>
            <a:schemeClr val="bg1"/>
          </a:solidFill>
        </p:grpSpPr>
        <p:sp>
          <p:nvSpPr>
            <p:cNvPr id="36" name="Freeform 172"/>
            <p:cNvSpPr/>
            <p:nvPr/>
          </p:nvSpPr>
          <p:spPr>
            <a:xfrm>
              <a:off x="5231030" y="2639597"/>
              <a:ext cx="382400" cy="369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7" y="0"/>
                  </a:moveTo>
                  <a:cubicBezTo>
                    <a:pt x="1013" y="0"/>
                    <a:pt x="1013" y="0"/>
                    <a:pt x="1013" y="0"/>
                  </a:cubicBezTo>
                  <a:cubicBezTo>
                    <a:pt x="506" y="0"/>
                    <a:pt x="0" y="523"/>
                    <a:pt x="0" y="1045"/>
                  </a:cubicBezTo>
                  <a:cubicBezTo>
                    <a:pt x="0" y="16548"/>
                    <a:pt x="0" y="16548"/>
                    <a:pt x="0" y="16548"/>
                  </a:cubicBezTo>
                  <a:cubicBezTo>
                    <a:pt x="0" y="17245"/>
                    <a:pt x="506" y="17594"/>
                    <a:pt x="1013" y="17594"/>
                  </a:cubicBezTo>
                  <a:cubicBezTo>
                    <a:pt x="8100" y="17594"/>
                    <a:pt x="8100" y="17594"/>
                    <a:pt x="8100" y="17594"/>
                  </a:cubicBezTo>
                  <a:cubicBezTo>
                    <a:pt x="7594" y="20729"/>
                    <a:pt x="7594" y="20729"/>
                    <a:pt x="7594" y="20729"/>
                  </a:cubicBezTo>
                  <a:cubicBezTo>
                    <a:pt x="6412" y="20729"/>
                    <a:pt x="6412" y="20729"/>
                    <a:pt x="6412" y="20729"/>
                  </a:cubicBezTo>
                  <a:cubicBezTo>
                    <a:pt x="6244" y="20729"/>
                    <a:pt x="6075" y="20903"/>
                    <a:pt x="6075" y="21077"/>
                  </a:cubicBezTo>
                  <a:cubicBezTo>
                    <a:pt x="6075" y="21426"/>
                    <a:pt x="6244" y="21600"/>
                    <a:pt x="6412" y="21600"/>
                  </a:cubicBezTo>
                  <a:cubicBezTo>
                    <a:pt x="15187" y="21600"/>
                    <a:pt x="15187" y="21600"/>
                    <a:pt x="15187" y="21600"/>
                  </a:cubicBezTo>
                  <a:cubicBezTo>
                    <a:pt x="15356" y="21600"/>
                    <a:pt x="15525" y="21426"/>
                    <a:pt x="15525" y="21077"/>
                  </a:cubicBezTo>
                  <a:cubicBezTo>
                    <a:pt x="15525" y="20903"/>
                    <a:pt x="15356" y="20729"/>
                    <a:pt x="15187" y="20729"/>
                  </a:cubicBezTo>
                  <a:cubicBezTo>
                    <a:pt x="14006" y="20729"/>
                    <a:pt x="14006" y="20729"/>
                    <a:pt x="14006" y="20729"/>
                  </a:cubicBezTo>
                  <a:cubicBezTo>
                    <a:pt x="13500" y="17594"/>
                    <a:pt x="13500" y="17594"/>
                    <a:pt x="13500" y="17594"/>
                  </a:cubicBezTo>
                  <a:cubicBezTo>
                    <a:pt x="20587" y="17594"/>
                    <a:pt x="20587" y="17594"/>
                    <a:pt x="20587" y="17594"/>
                  </a:cubicBezTo>
                  <a:cubicBezTo>
                    <a:pt x="21094" y="17594"/>
                    <a:pt x="21600" y="17245"/>
                    <a:pt x="21600" y="16548"/>
                  </a:cubicBezTo>
                  <a:cubicBezTo>
                    <a:pt x="21600" y="1045"/>
                    <a:pt x="21600" y="1045"/>
                    <a:pt x="21600" y="1045"/>
                  </a:cubicBezTo>
                  <a:cubicBezTo>
                    <a:pt x="21600" y="523"/>
                    <a:pt x="21094" y="0"/>
                    <a:pt x="20587" y="0"/>
                  </a:cubicBezTo>
                  <a:close/>
                  <a:moveTo>
                    <a:pt x="8437" y="20729"/>
                  </a:moveTo>
                  <a:cubicBezTo>
                    <a:pt x="8944" y="17594"/>
                    <a:pt x="8944" y="17594"/>
                    <a:pt x="8944" y="17594"/>
                  </a:cubicBezTo>
                  <a:cubicBezTo>
                    <a:pt x="12656" y="17594"/>
                    <a:pt x="12656" y="17594"/>
                    <a:pt x="12656" y="17594"/>
                  </a:cubicBezTo>
                  <a:cubicBezTo>
                    <a:pt x="13162" y="20729"/>
                    <a:pt x="13162" y="20729"/>
                    <a:pt x="13162" y="20729"/>
                  </a:cubicBezTo>
                  <a:lnTo>
                    <a:pt x="8437" y="20729"/>
                  </a:lnTo>
                  <a:close/>
                  <a:moveTo>
                    <a:pt x="20756" y="16897"/>
                  </a:moveTo>
                  <a:cubicBezTo>
                    <a:pt x="844" y="16897"/>
                    <a:pt x="844" y="16897"/>
                    <a:pt x="844" y="16897"/>
                  </a:cubicBezTo>
                  <a:cubicBezTo>
                    <a:pt x="844" y="13761"/>
                    <a:pt x="844" y="13761"/>
                    <a:pt x="844" y="13761"/>
                  </a:cubicBezTo>
                  <a:cubicBezTo>
                    <a:pt x="20756" y="13761"/>
                    <a:pt x="20756" y="13761"/>
                    <a:pt x="20756" y="13761"/>
                  </a:cubicBezTo>
                  <a:lnTo>
                    <a:pt x="20756" y="16897"/>
                  </a:lnTo>
                  <a:close/>
                  <a:moveTo>
                    <a:pt x="20756" y="13065"/>
                  </a:moveTo>
                  <a:cubicBezTo>
                    <a:pt x="844" y="13065"/>
                    <a:pt x="844" y="13065"/>
                    <a:pt x="844" y="13065"/>
                  </a:cubicBezTo>
                  <a:cubicBezTo>
                    <a:pt x="844" y="871"/>
                    <a:pt x="844" y="871"/>
                    <a:pt x="844" y="871"/>
                  </a:cubicBezTo>
                  <a:cubicBezTo>
                    <a:pt x="20756" y="871"/>
                    <a:pt x="20756" y="871"/>
                    <a:pt x="20756" y="871"/>
                  </a:cubicBezTo>
                  <a:lnTo>
                    <a:pt x="20756" y="1306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37" name="Oval 173"/>
            <p:cNvSpPr/>
            <p:nvPr/>
          </p:nvSpPr>
          <p:spPr>
            <a:xfrm>
              <a:off x="5410239" y="2889482"/>
              <a:ext cx="23980" cy="21455"/>
            </a:xfrm>
            <a:prstGeom prst="ellipse">
              <a:avLst/>
            </a:prstGeom>
            <a:grpFill/>
            <a:ln w="12700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85" name="文本框 84"/>
          <p:cNvSpPr txBox="1"/>
          <p:nvPr/>
        </p:nvSpPr>
        <p:spPr>
          <a:xfrm>
            <a:off x="838718" y="4604382"/>
            <a:ext cx="444266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Distant Time by Rabindranath. I know not from what distant time .thou art ever coming nearer to meet me. I know not from what distant time .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459874" y="2253176"/>
            <a:ext cx="807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业绩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</a:p>
        </p:txBody>
      </p:sp>
      <p:sp>
        <p:nvSpPr>
          <p:cNvPr id="86" name="文本框 85"/>
          <p:cNvSpPr txBox="1"/>
          <p:nvPr/>
        </p:nvSpPr>
        <p:spPr>
          <a:xfrm>
            <a:off x="9124065" y="2244159"/>
            <a:ext cx="1317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</a:t>
            </a:r>
          </a:p>
        </p:txBody>
      </p:sp>
      <p:sp>
        <p:nvSpPr>
          <p:cNvPr id="87" name="文本框 86"/>
          <p:cNvSpPr txBox="1"/>
          <p:nvPr/>
        </p:nvSpPr>
        <p:spPr>
          <a:xfrm>
            <a:off x="7459874" y="3932391"/>
            <a:ext cx="807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再创新高</a:t>
            </a:r>
          </a:p>
        </p:txBody>
      </p:sp>
      <p:sp>
        <p:nvSpPr>
          <p:cNvPr id="88" name="文本框 87"/>
          <p:cNvSpPr txBox="1"/>
          <p:nvPr/>
        </p:nvSpPr>
        <p:spPr>
          <a:xfrm>
            <a:off x="9143115" y="3923374"/>
            <a:ext cx="1317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全年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冲刺</a:t>
            </a:r>
          </a:p>
        </p:txBody>
      </p:sp>
      <p:pic>
        <p:nvPicPr>
          <p:cNvPr id="89" name="图片 8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" t="5540" r="3922" b="3077"/>
          <a:stretch>
            <a:fillRect/>
          </a:stretch>
        </p:blipFill>
        <p:spPr>
          <a:xfrm>
            <a:off x="882925" y="1733227"/>
            <a:ext cx="4442665" cy="2861898"/>
          </a:xfrm>
          <a:custGeom>
            <a:avLst/>
            <a:gdLst>
              <a:gd name="connsiteX0" fmla="*/ 0 w 4442665"/>
              <a:gd name="connsiteY0" fmla="*/ 0 h 2861898"/>
              <a:gd name="connsiteX1" fmla="*/ 4442665 w 4442665"/>
              <a:gd name="connsiteY1" fmla="*/ 0 h 2861898"/>
              <a:gd name="connsiteX2" fmla="*/ 4442665 w 4442665"/>
              <a:gd name="connsiteY2" fmla="*/ 2861898 h 2861898"/>
              <a:gd name="connsiteX3" fmla="*/ 0 w 4442665"/>
              <a:gd name="connsiteY3" fmla="*/ 2861898 h 2861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2665" h="2861898">
                <a:moveTo>
                  <a:pt x="0" y="0"/>
                </a:moveTo>
                <a:lnTo>
                  <a:pt x="4442665" y="0"/>
                </a:lnTo>
                <a:lnTo>
                  <a:pt x="4442665" y="2861898"/>
                </a:lnTo>
                <a:lnTo>
                  <a:pt x="0" y="2861898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/>
        </p:nvSpPr>
        <p:spPr bwMode="auto">
          <a:xfrm flipH="1">
            <a:off x="0" y="5871029"/>
            <a:ext cx="12192000" cy="1012232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346076" y="323047"/>
            <a:ext cx="2851486" cy="592053"/>
            <a:chOff x="384176" y="265897"/>
            <a:chExt cx="2851486" cy="592053"/>
          </a:xfrm>
        </p:grpSpPr>
        <p:grpSp>
          <p:nvGrpSpPr>
            <p:cNvPr id="16" name="组合 15"/>
            <p:cNvGrpSpPr/>
            <p:nvPr/>
          </p:nvGrpSpPr>
          <p:grpSpPr>
            <a:xfrm>
              <a:off x="384176" y="307549"/>
              <a:ext cx="377371" cy="507162"/>
              <a:chOff x="899886" y="361978"/>
              <a:chExt cx="377371" cy="507162"/>
            </a:xfrm>
          </p:grpSpPr>
          <p:sp>
            <p:nvSpPr>
              <p:cNvPr id="14" name="等腰三角形 13"/>
              <p:cNvSpPr/>
              <p:nvPr/>
            </p:nvSpPr>
            <p:spPr>
              <a:xfrm>
                <a:off x="899886" y="613178"/>
                <a:ext cx="377371" cy="255962"/>
              </a:xfrm>
              <a:prstGeom prst="triangle">
                <a:avLst/>
              </a:prstGeom>
              <a:solidFill>
                <a:srgbClr val="5261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等腰三角形 14"/>
              <p:cNvSpPr/>
              <p:nvPr/>
            </p:nvSpPr>
            <p:spPr>
              <a:xfrm rot="10800000">
                <a:off x="899886" y="361978"/>
                <a:ext cx="377371" cy="255962"/>
              </a:xfrm>
              <a:prstGeom prst="triangle">
                <a:avLst/>
              </a:prstGeom>
              <a:solidFill>
                <a:srgbClr val="E7C7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825047" y="265897"/>
              <a:ext cx="2410615" cy="592053"/>
              <a:chOff x="5287963" y="239774"/>
              <a:chExt cx="2410615" cy="592053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5287963" y="239774"/>
                <a:ext cx="163234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000" b="1" dirty="0">
                    <a:solidFill>
                      <a:srgbClr val="52618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文泉驿等宽微米黑" panose="020B0606030804020204" pitchFamily="34" charset="-122"/>
                  </a:rPr>
                  <a:t>业绩展示</a:t>
                </a: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5287963" y="554828"/>
                <a:ext cx="24106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Please enter the title content</a:t>
                </a:r>
                <a:endPara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586392" y="1658330"/>
            <a:ext cx="5509608" cy="867414"/>
            <a:chOff x="586389" y="1463977"/>
            <a:chExt cx="5509608" cy="867414"/>
          </a:xfrm>
        </p:grpSpPr>
        <p:grpSp>
          <p:nvGrpSpPr>
            <p:cNvPr id="11" name="组合 10"/>
            <p:cNvGrpSpPr/>
            <p:nvPr/>
          </p:nvGrpSpPr>
          <p:grpSpPr>
            <a:xfrm>
              <a:off x="786947" y="1463977"/>
              <a:ext cx="5309050" cy="867414"/>
              <a:chOff x="6365465" y="1311666"/>
              <a:chExt cx="5032375" cy="867414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6365465" y="1311666"/>
                <a:ext cx="15472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>
                    <a:latin typeface="华文仿宋" panose="02010600040101010101" pitchFamily="2" charset="-122"/>
                    <a:ea typeface="华文仿宋" panose="02010600040101010101" pitchFamily="2" charset="-122"/>
                  </a:defRPr>
                </a:lvl1pPr>
              </a:lstStyle>
              <a:p>
                <a:r>
                  <a:rPr lang="zh-CN" altLang="en-US" sz="2000" dirty="0">
                    <a:solidFill>
                      <a:srgbClr val="52618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标题文本一</a:t>
                </a: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6391363" y="1655860"/>
                <a:ext cx="50064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>
                    <a:latin typeface="华文仿宋" panose="02010600040101010101" pitchFamily="2" charset="-122"/>
                    <a:ea typeface="华文仿宋" panose="02010600040101010101" pitchFamily="2" charset="-122"/>
                  </a:defRPr>
                </a:lvl1pPr>
              </a:lstStyle>
              <a:p>
                <a:pPr algn="l"/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Distant Time by Rabindranath. I know not from what distant time .thou art ever coming nearer to meet me. </a:t>
                </a:r>
              </a:p>
            </p:txBody>
          </p:sp>
        </p:grpSp>
        <p:sp>
          <p:nvSpPr>
            <p:cNvPr id="3" name="泪滴形 2"/>
            <p:cNvSpPr/>
            <p:nvPr/>
          </p:nvSpPr>
          <p:spPr>
            <a:xfrm>
              <a:off x="586389" y="1640218"/>
              <a:ext cx="117146" cy="117146"/>
            </a:xfrm>
            <a:prstGeom prst="teardrop">
              <a:avLst/>
            </a:prstGeom>
            <a:solidFill>
              <a:srgbClr val="52618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86392" y="2675279"/>
            <a:ext cx="5509608" cy="867414"/>
            <a:chOff x="586389" y="1463977"/>
            <a:chExt cx="5509608" cy="867414"/>
          </a:xfrm>
        </p:grpSpPr>
        <p:grpSp>
          <p:nvGrpSpPr>
            <p:cNvPr id="28" name="组合 27"/>
            <p:cNvGrpSpPr/>
            <p:nvPr/>
          </p:nvGrpSpPr>
          <p:grpSpPr>
            <a:xfrm>
              <a:off x="786947" y="1463977"/>
              <a:ext cx="5309050" cy="867414"/>
              <a:chOff x="6365465" y="1311666"/>
              <a:chExt cx="5032375" cy="867414"/>
            </a:xfrm>
          </p:grpSpPr>
          <p:sp>
            <p:nvSpPr>
              <p:cNvPr id="33" name="文本框 32"/>
              <p:cNvSpPr txBox="1"/>
              <p:nvPr/>
            </p:nvSpPr>
            <p:spPr>
              <a:xfrm>
                <a:off x="6365465" y="1311666"/>
                <a:ext cx="15472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>
                    <a:latin typeface="华文仿宋" panose="02010600040101010101" pitchFamily="2" charset="-122"/>
                    <a:ea typeface="华文仿宋" panose="02010600040101010101" pitchFamily="2" charset="-122"/>
                  </a:defRPr>
                </a:lvl1pPr>
              </a:lstStyle>
              <a:p>
                <a:r>
                  <a:rPr lang="zh-CN" altLang="en-US" sz="2000" dirty="0">
                    <a:solidFill>
                      <a:srgbClr val="52618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标题文本一</a:t>
                </a: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6391363" y="1655860"/>
                <a:ext cx="50064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>
                    <a:latin typeface="华文仿宋" panose="02010600040101010101" pitchFamily="2" charset="-122"/>
                    <a:ea typeface="华文仿宋" panose="02010600040101010101" pitchFamily="2" charset="-122"/>
                  </a:defRPr>
                </a:lvl1pPr>
              </a:lstStyle>
              <a:p>
                <a:pPr algn="l"/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Distant Time by Rabindranath. I know not from what distant time .thou art ever coming nearer to meet me. </a:t>
                </a:r>
              </a:p>
            </p:txBody>
          </p:sp>
        </p:grpSp>
        <p:sp>
          <p:nvSpPr>
            <p:cNvPr id="31" name="泪滴形 30"/>
            <p:cNvSpPr/>
            <p:nvPr/>
          </p:nvSpPr>
          <p:spPr>
            <a:xfrm>
              <a:off x="586389" y="1640218"/>
              <a:ext cx="117146" cy="117146"/>
            </a:xfrm>
            <a:prstGeom prst="teardrop">
              <a:avLst/>
            </a:prstGeom>
            <a:solidFill>
              <a:srgbClr val="52618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86392" y="3692228"/>
            <a:ext cx="5509608" cy="867414"/>
            <a:chOff x="586389" y="1463977"/>
            <a:chExt cx="5509608" cy="867414"/>
          </a:xfrm>
        </p:grpSpPr>
        <p:grpSp>
          <p:nvGrpSpPr>
            <p:cNvPr id="36" name="组合 35"/>
            <p:cNvGrpSpPr/>
            <p:nvPr/>
          </p:nvGrpSpPr>
          <p:grpSpPr>
            <a:xfrm>
              <a:off x="786947" y="1463977"/>
              <a:ext cx="5309050" cy="867414"/>
              <a:chOff x="6365465" y="1311666"/>
              <a:chExt cx="5032375" cy="867414"/>
            </a:xfrm>
          </p:grpSpPr>
          <p:sp>
            <p:nvSpPr>
              <p:cNvPr id="38" name="文本框 37"/>
              <p:cNvSpPr txBox="1"/>
              <p:nvPr/>
            </p:nvSpPr>
            <p:spPr>
              <a:xfrm>
                <a:off x="6365465" y="1311666"/>
                <a:ext cx="15472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>
                    <a:latin typeface="华文仿宋" panose="02010600040101010101" pitchFamily="2" charset="-122"/>
                    <a:ea typeface="华文仿宋" panose="02010600040101010101" pitchFamily="2" charset="-122"/>
                  </a:defRPr>
                </a:lvl1pPr>
              </a:lstStyle>
              <a:p>
                <a:r>
                  <a:rPr lang="zh-CN" altLang="en-US" sz="2000" dirty="0">
                    <a:solidFill>
                      <a:srgbClr val="52618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标题文本一</a:t>
                </a: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6391363" y="1655860"/>
                <a:ext cx="50064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>
                    <a:latin typeface="华文仿宋" panose="02010600040101010101" pitchFamily="2" charset="-122"/>
                    <a:ea typeface="华文仿宋" panose="02010600040101010101" pitchFamily="2" charset="-122"/>
                  </a:defRPr>
                </a:lvl1pPr>
              </a:lstStyle>
              <a:p>
                <a:pPr algn="l"/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Distant Time by Rabindranath. I know not from what distant time .thou art ever coming nearer to meet me. </a:t>
                </a:r>
              </a:p>
            </p:txBody>
          </p:sp>
        </p:grpSp>
        <p:sp>
          <p:nvSpPr>
            <p:cNvPr id="37" name="泪滴形 36"/>
            <p:cNvSpPr/>
            <p:nvPr/>
          </p:nvSpPr>
          <p:spPr>
            <a:xfrm>
              <a:off x="586389" y="1640218"/>
              <a:ext cx="117146" cy="117146"/>
            </a:xfrm>
            <a:prstGeom prst="teardrop">
              <a:avLst/>
            </a:prstGeom>
            <a:solidFill>
              <a:srgbClr val="52618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86392" y="4709177"/>
            <a:ext cx="5509608" cy="867414"/>
            <a:chOff x="586389" y="1463977"/>
            <a:chExt cx="5509608" cy="867414"/>
          </a:xfrm>
        </p:grpSpPr>
        <p:grpSp>
          <p:nvGrpSpPr>
            <p:cNvPr id="41" name="组合 40"/>
            <p:cNvGrpSpPr/>
            <p:nvPr/>
          </p:nvGrpSpPr>
          <p:grpSpPr>
            <a:xfrm>
              <a:off x="786947" y="1463977"/>
              <a:ext cx="5309050" cy="867414"/>
              <a:chOff x="6365465" y="1311666"/>
              <a:chExt cx="5032375" cy="867414"/>
            </a:xfrm>
          </p:grpSpPr>
          <p:sp>
            <p:nvSpPr>
              <p:cNvPr id="43" name="文本框 42"/>
              <p:cNvSpPr txBox="1"/>
              <p:nvPr/>
            </p:nvSpPr>
            <p:spPr>
              <a:xfrm>
                <a:off x="6365465" y="1311666"/>
                <a:ext cx="15472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>
                    <a:latin typeface="华文仿宋" panose="02010600040101010101" pitchFamily="2" charset="-122"/>
                    <a:ea typeface="华文仿宋" panose="02010600040101010101" pitchFamily="2" charset="-122"/>
                  </a:defRPr>
                </a:lvl1pPr>
              </a:lstStyle>
              <a:p>
                <a:r>
                  <a:rPr lang="zh-CN" altLang="en-US" sz="2000" dirty="0">
                    <a:solidFill>
                      <a:srgbClr val="52618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标题文本一</a:t>
                </a: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6391363" y="1655860"/>
                <a:ext cx="50064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>
                    <a:latin typeface="华文仿宋" panose="02010600040101010101" pitchFamily="2" charset="-122"/>
                    <a:ea typeface="华文仿宋" panose="02010600040101010101" pitchFamily="2" charset="-122"/>
                  </a:defRPr>
                </a:lvl1pPr>
              </a:lstStyle>
              <a:p>
                <a:pPr algn="l"/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Distant Time by Rabindranath. I know not from what distant time .thou art ever coming nearer to meet me. </a:t>
                </a:r>
              </a:p>
            </p:txBody>
          </p:sp>
        </p:grpSp>
        <p:sp>
          <p:nvSpPr>
            <p:cNvPr id="42" name="泪滴形 41"/>
            <p:cNvSpPr/>
            <p:nvPr/>
          </p:nvSpPr>
          <p:spPr>
            <a:xfrm>
              <a:off x="586389" y="1640218"/>
              <a:ext cx="117146" cy="117146"/>
            </a:xfrm>
            <a:prstGeom prst="teardrop">
              <a:avLst/>
            </a:prstGeom>
            <a:solidFill>
              <a:srgbClr val="52618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123322" y="1633179"/>
            <a:ext cx="5776845" cy="3544251"/>
            <a:chOff x="6123322" y="1633179"/>
            <a:chExt cx="5776845" cy="3544251"/>
          </a:xfrm>
        </p:grpSpPr>
        <p:grpSp>
          <p:nvGrpSpPr>
            <p:cNvPr id="9" name="组合 8"/>
            <p:cNvGrpSpPr/>
            <p:nvPr/>
          </p:nvGrpSpPr>
          <p:grpSpPr>
            <a:xfrm>
              <a:off x="6123322" y="1633179"/>
              <a:ext cx="5776845" cy="3544251"/>
              <a:chOff x="6123322" y="1804629"/>
              <a:chExt cx="5776845" cy="3544251"/>
            </a:xfrm>
          </p:grpSpPr>
          <p:pic>
            <p:nvPicPr>
              <p:cNvPr id="71" name="图片 70" descr="电脑前的男人&#10;&#10;描述已自动生成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341" t="49805" r="32197" b="22522"/>
              <a:stretch>
                <a:fillRect/>
              </a:stretch>
            </p:blipFill>
            <p:spPr>
              <a:xfrm>
                <a:off x="8394378" y="4066992"/>
                <a:ext cx="1277655" cy="1277655"/>
              </a:xfrm>
              <a:custGeom>
                <a:avLst/>
                <a:gdLst>
                  <a:gd name="connsiteX0" fmla="*/ 638828 w 1277655"/>
                  <a:gd name="connsiteY0" fmla="*/ 0 h 1277655"/>
                  <a:gd name="connsiteX1" fmla="*/ 1277655 w 1277655"/>
                  <a:gd name="connsiteY1" fmla="*/ 638828 h 1277655"/>
                  <a:gd name="connsiteX2" fmla="*/ 638828 w 1277655"/>
                  <a:gd name="connsiteY2" fmla="*/ 1277655 h 1277655"/>
                  <a:gd name="connsiteX3" fmla="*/ 0 w 1277655"/>
                  <a:gd name="connsiteY3" fmla="*/ 638828 h 1277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7655" h="1277655">
                    <a:moveTo>
                      <a:pt x="638828" y="0"/>
                    </a:moveTo>
                    <a:lnTo>
                      <a:pt x="1277655" y="638828"/>
                    </a:lnTo>
                    <a:lnTo>
                      <a:pt x="638828" y="1277655"/>
                    </a:lnTo>
                    <a:lnTo>
                      <a:pt x="0" y="63882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0" name="图片 6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457" t="49897" r="11081" b="22430"/>
              <a:stretch>
                <a:fillRect/>
              </a:stretch>
            </p:blipFill>
            <p:spPr>
              <a:xfrm>
                <a:off x="9855690" y="4071225"/>
                <a:ext cx="1277655" cy="1277655"/>
              </a:xfrm>
              <a:custGeom>
                <a:avLst/>
                <a:gdLst>
                  <a:gd name="connsiteX0" fmla="*/ 638828 w 1277655"/>
                  <a:gd name="connsiteY0" fmla="*/ 0 h 1277655"/>
                  <a:gd name="connsiteX1" fmla="*/ 1277655 w 1277655"/>
                  <a:gd name="connsiteY1" fmla="*/ 638828 h 1277655"/>
                  <a:gd name="connsiteX2" fmla="*/ 638828 w 1277655"/>
                  <a:gd name="connsiteY2" fmla="*/ 1277655 h 1277655"/>
                  <a:gd name="connsiteX3" fmla="*/ 0 w 1277655"/>
                  <a:gd name="connsiteY3" fmla="*/ 638828 h 1277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7655" h="1277655">
                    <a:moveTo>
                      <a:pt x="638828" y="0"/>
                    </a:moveTo>
                    <a:lnTo>
                      <a:pt x="1277655" y="638828"/>
                    </a:lnTo>
                    <a:lnTo>
                      <a:pt x="638828" y="1277655"/>
                    </a:lnTo>
                    <a:lnTo>
                      <a:pt x="0" y="63882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9" name="图片 68" descr="电脑前的男人&#10;&#10;描述已自动生成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538" t="32539" b="39788"/>
              <a:stretch>
                <a:fillRect/>
              </a:stretch>
            </p:blipFill>
            <p:spPr>
              <a:xfrm>
                <a:off x="10622512" y="3316902"/>
                <a:ext cx="1277655" cy="1277655"/>
              </a:xfrm>
              <a:custGeom>
                <a:avLst/>
                <a:gdLst>
                  <a:gd name="connsiteX0" fmla="*/ 638828 w 1277655"/>
                  <a:gd name="connsiteY0" fmla="*/ 0 h 1277655"/>
                  <a:gd name="connsiteX1" fmla="*/ 1277655 w 1277655"/>
                  <a:gd name="connsiteY1" fmla="*/ 638828 h 1277655"/>
                  <a:gd name="connsiteX2" fmla="*/ 638828 w 1277655"/>
                  <a:gd name="connsiteY2" fmla="*/ 1277655 h 1277655"/>
                  <a:gd name="connsiteX3" fmla="*/ 0 w 1277655"/>
                  <a:gd name="connsiteY3" fmla="*/ 638828 h 1277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7655" h="1277655">
                    <a:moveTo>
                      <a:pt x="638828" y="0"/>
                    </a:moveTo>
                    <a:lnTo>
                      <a:pt x="1277655" y="638828"/>
                    </a:lnTo>
                    <a:lnTo>
                      <a:pt x="638828" y="1277655"/>
                    </a:lnTo>
                    <a:lnTo>
                      <a:pt x="0" y="63882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8" name="图片 6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065" t="32263" r="43473" b="40064"/>
              <a:stretch>
                <a:fillRect/>
              </a:stretch>
            </p:blipFill>
            <p:spPr>
              <a:xfrm>
                <a:off x="7614044" y="3304161"/>
                <a:ext cx="1277655" cy="1277655"/>
              </a:xfrm>
              <a:custGeom>
                <a:avLst/>
                <a:gdLst>
                  <a:gd name="connsiteX0" fmla="*/ 638828 w 1277655"/>
                  <a:gd name="connsiteY0" fmla="*/ 0 h 1277655"/>
                  <a:gd name="connsiteX1" fmla="*/ 1277655 w 1277655"/>
                  <a:gd name="connsiteY1" fmla="*/ 638828 h 1277655"/>
                  <a:gd name="connsiteX2" fmla="*/ 638828 w 1277655"/>
                  <a:gd name="connsiteY2" fmla="*/ 1277655 h 1277655"/>
                  <a:gd name="connsiteX3" fmla="*/ 0 w 1277655"/>
                  <a:gd name="connsiteY3" fmla="*/ 638828 h 1277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7655" h="1277655">
                    <a:moveTo>
                      <a:pt x="638828" y="0"/>
                    </a:moveTo>
                    <a:lnTo>
                      <a:pt x="1277655" y="638828"/>
                    </a:lnTo>
                    <a:lnTo>
                      <a:pt x="638828" y="1277655"/>
                    </a:lnTo>
                    <a:lnTo>
                      <a:pt x="0" y="63882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7" name="图片 66" descr="电脑前的男人&#10;&#10;描述已自动生成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145" t="16140" r="32392" b="56187"/>
              <a:stretch>
                <a:fillRect/>
              </a:stretch>
            </p:blipFill>
            <p:spPr>
              <a:xfrm>
                <a:off x="8380866" y="2549838"/>
                <a:ext cx="1277655" cy="1277655"/>
              </a:xfrm>
              <a:custGeom>
                <a:avLst/>
                <a:gdLst>
                  <a:gd name="connsiteX0" fmla="*/ 638828 w 1277655"/>
                  <a:gd name="connsiteY0" fmla="*/ 0 h 1277655"/>
                  <a:gd name="connsiteX1" fmla="*/ 1277655 w 1277655"/>
                  <a:gd name="connsiteY1" fmla="*/ 638828 h 1277655"/>
                  <a:gd name="connsiteX2" fmla="*/ 638828 w 1277655"/>
                  <a:gd name="connsiteY2" fmla="*/ 1277655 h 1277655"/>
                  <a:gd name="connsiteX3" fmla="*/ 0 w 1277655"/>
                  <a:gd name="connsiteY3" fmla="*/ 638828 h 1277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7655" h="1277655">
                    <a:moveTo>
                      <a:pt x="638828" y="0"/>
                    </a:moveTo>
                    <a:lnTo>
                      <a:pt x="1277655" y="638828"/>
                    </a:lnTo>
                    <a:lnTo>
                      <a:pt x="638828" y="1277655"/>
                    </a:lnTo>
                    <a:lnTo>
                      <a:pt x="0" y="638828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6" name="图片 6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065" r="43473" b="73072"/>
              <a:stretch>
                <a:fillRect/>
              </a:stretch>
            </p:blipFill>
            <p:spPr>
              <a:xfrm>
                <a:off x="7614044" y="1804629"/>
                <a:ext cx="1277655" cy="1243263"/>
              </a:xfrm>
              <a:custGeom>
                <a:avLst/>
                <a:gdLst>
                  <a:gd name="connsiteX0" fmla="*/ 604436 w 1277655"/>
                  <a:gd name="connsiteY0" fmla="*/ 0 h 1243263"/>
                  <a:gd name="connsiteX1" fmla="*/ 673220 w 1277655"/>
                  <a:gd name="connsiteY1" fmla="*/ 0 h 1243263"/>
                  <a:gd name="connsiteX2" fmla="*/ 1277655 w 1277655"/>
                  <a:gd name="connsiteY2" fmla="*/ 604436 h 1243263"/>
                  <a:gd name="connsiteX3" fmla="*/ 638828 w 1277655"/>
                  <a:gd name="connsiteY3" fmla="*/ 1243263 h 1243263"/>
                  <a:gd name="connsiteX4" fmla="*/ 0 w 1277655"/>
                  <a:gd name="connsiteY4" fmla="*/ 604436 h 1243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655" h="1243263">
                    <a:moveTo>
                      <a:pt x="604436" y="0"/>
                    </a:moveTo>
                    <a:lnTo>
                      <a:pt x="673220" y="0"/>
                    </a:lnTo>
                    <a:lnTo>
                      <a:pt x="1277655" y="604436"/>
                    </a:lnTo>
                    <a:lnTo>
                      <a:pt x="638828" y="1243263"/>
                    </a:lnTo>
                    <a:lnTo>
                      <a:pt x="0" y="604436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50" name="菱形 49"/>
              <p:cNvSpPr/>
              <p:nvPr/>
            </p:nvSpPr>
            <p:spPr>
              <a:xfrm>
                <a:off x="6123322" y="3287391"/>
                <a:ext cx="1277655" cy="1277655"/>
              </a:xfrm>
              <a:prstGeom prst="diamond">
                <a:avLst/>
              </a:prstGeom>
              <a:solidFill>
                <a:srgbClr val="526188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菱形 50"/>
              <p:cNvSpPr/>
              <p:nvPr/>
            </p:nvSpPr>
            <p:spPr>
              <a:xfrm>
                <a:off x="6847222" y="2524560"/>
                <a:ext cx="1277655" cy="1277655"/>
              </a:xfrm>
              <a:prstGeom prst="diamond">
                <a:avLst/>
              </a:prstGeom>
              <a:solidFill>
                <a:srgbClr val="E7C7A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菱形 55"/>
              <p:cNvSpPr/>
              <p:nvPr/>
            </p:nvSpPr>
            <p:spPr>
              <a:xfrm>
                <a:off x="9118278" y="3304161"/>
                <a:ext cx="1277655" cy="1277655"/>
              </a:xfrm>
              <a:prstGeom prst="diamond">
                <a:avLst/>
              </a:prstGeom>
              <a:solidFill>
                <a:srgbClr val="526188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菱形 56"/>
              <p:cNvSpPr/>
              <p:nvPr/>
            </p:nvSpPr>
            <p:spPr>
              <a:xfrm>
                <a:off x="9885100" y="2549838"/>
                <a:ext cx="1277655" cy="1277655"/>
              </a:xfrm>
              <a:prstGeom prst="diamond">
                <a:avLst/>
              </a:prstGeom>
              <a:solidFill>
                <a:srgbClr val="E7C7A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7" name="Freeform 96"/>
            <p:cNvSpPr/>
            <p:nvPr/>
          </p:nvSpPr>
          <p:spPr>
            <a:xfrm>
              <a:off x="9561272" y="3598256"/>
              <a:ext cx="382977" cy="384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1" h="21351" extrusionOk="0">
                  <a:moveTo>
                    <a:pt x="20977" y="21309"/>
                  </a:moveTo>
                  <a:cubicBezTo>
                    <a:pt x="20977" y="21309"/>
                    <a:pt x="21143" y="21309"/>
                    <a:pt x="21143" y="21143"/>
                  </a:cubicBezTo>
                  <a:cubicBezTo>
                    <a:pt x="21309" y="21143"/>
                    <a:pt x="21309" y="20977"/>
                    <a:pt x="21309" y="20977"/>
                  </a:cubicBezTo>
                  <a:cubicBezTo>
                    <a:pt x="21309" y="17487"/>
                    <a:pt x="21309" y="17487"/>
                    <a:pt x="21309" y="17487"/>
                  </a:cubicBezTo>
                  <a:cubicBezTo>
                    <a:pt x="21309" y="17487"/>
                    <a:pt x="21309" y="17487"/>
                    <a:pt x="21309" y="17487"/>
                  </a:cubicBezTo>
                  <a:cubicBezTo>
                    <a:pt x="21309" y="17321"/>
                    <a:pt x="21309" y="17321"/>
                    <a:pt x="21143" y="17155"/>
                  </a:cubicBezTo>
                  <a:cubicBezTo>
                    <a:pt x="14663" y="10675"/>
                    <a:pt x="14663" y="10675"/>
                    <a:pt x="14663" y="10675"/>
                  </a:cubicBezTo>
                  <a:cubicBezTo>
                    <a:pt x="20977" y="4361"/>
                    <a:pt x="20977" y="4361"/>
                    <a:pt x="20977" y="4361"/>
                  </a:cubicBezTo>
                  <a:cubicBezTo>
                    <a:pt x="21475" y="4029"/>
                    <a:pt x="21475" y="3364"/>
                    <a:pt x="20977" y="3032"/>
                  </a:cubicBezTo>
                  <a:cubicBezTo>
                    <a:pt x="18318" y="373"/>
                    <a:pt x="18318" y="373"/>
                    <a:pt x="18318" y="373"/>
                  </a:cubicBezTo>
                  <a:cubicBezTo>
                    <a:pt x="17986" y="-125"/>
                    <a:pt x="17321" y="-125"/>
                    <a:pt x="16989" y="373"/>
                  </a:cubicBezTo>
                  <a:cubicBezTo>
                    <a:pt x="10675" y="6687"/>
                    <a:pt x="10675" y="6687"/>
                    <a:pt x="10675" y="6687"/>
                  </a:cubicBezTo>
                  <a:cubicBezTo>
                    <a:pt x="4860" y="872"/>
                    <a:pt x="4860" y="872"/>
                    <a:pt x="4860" y="872"/>
                  </a:cubicBezTo>
                  <a:cubicBezTo>
                    <a:pt x="4361" y="373"/>
                    <a:pt x="3697" y="41"/>
                    <a:pt x="2866" y="41"/>
                  </a:cubicBezTo>
                  <a:cubicBezTo>
                    <a:pt x="2201" y="41"/>
                    <a:pt x="1370" y="373"/>
                    <a:pt x="872" y="872"/>
                  </a:cubicBezTo>
                  <a:cubicBezTo>
                    <a:pt x="373" y="1370"/>
                    <a:pt x="41" y="2201"/>
                    <a:pt x="41" y="2866"/>
                  </a:cubicBezTo>
                  <a:cubicBezTo>
                    <a:pt x="41" y="3697"/>
                    <a:pt x="373" y="4361"/>
                    <a:pt x="872" y="4860"/>
                  </a:cubicBezTo>
                  <a:cubicBezTo>
                    <a:pt x="6687" y="10675"/>
                    <a:pt x="6687" y="10675"/>
                    <a:pt x="6687" y="10675"/>
                  </a:cubicBezTo>
                  <a:cubicBezTo>
                    <a:pt x="373" y="16989"/>
                    <a:pt x="373" y="16989"/>
                    <a:pt x="373" y="16989"/>
                  </a:cubicBezTo>
                  <a:cubicBezTo>
                    <a:pt x="-125" y="17321"/>
                    <a:pt x="-125" y="17986"/>
                    <a:pt x="373" y="18318"/>
                  </a:cubicBezTo>
                  <a:cubicBezTo>
                    <a:pt x="3032" y="20977"/>
                    <a:pt x="3032" y="20977"/>
                    <a:pt x="3032" y="20977"/>
                  </a:cubicBezTo>
                  <a:cubicBezTo>
                    <a:pt x="3364" y="21475"/>
                    <a:pt x="4029" y="21475"/>
                    <a:pt x="4361" y="20977"/>
                  </a:cubicBezTo>
                  <a:cubicBezTo>
                    <a:pt x="10675" y="14663"/>
                    <a:pt x="10675" y="14663"/>
                    <a:pt x="10675" y="14663"/>
                  </a:cubicBezTo>
                  <a:cubicBezTo>
                    <a:pt x="17155" y="21143"/>
                    <a:pt x="17155" y="21143"/>
                    <a:pt x="17155" y="21143"/>
                  </a:cubicBezTo>
                  <a:cubicBezTo>
                    <a:pt x="17321" y="21309"/>
                    <a:pt x="17321" y="21309"/>
                    <a:pt x="17487" y="21309"/>
                  </a:cubicBezTo>
                  <a:cubicBezTo>
                    <a:pt x="20977" y="21309"/>
                    <a:pt x="20977" y="21309"/>
                    <a:pt x="20977" y="21309"/>
                  </a:cubicBezTo>
                  <a:close/>
                  <a:moveTo>
                    <a:pt x="12835" y="5524"/>
                  </a:moveTo>
                  <a:cubicBezTo>
                    <a:pt x="13998" y="6521"/>
                    <a:pt x="13998" y="6521"/>
                    <a:pt x="13998" y="6521"/>
                  </a:cubicBezTo>
                  <a:cubicBezTo>
                    <a:pt x="13998" y="6687"/>
                    <a:pt x="14330" y="6687"/>
                    <a:pt x="14497" y="6521"/>
                  </a:cubicBezTo>
                  <a:cubicBezTo>
                    <a:pt x="14663" y="6355"/>
                    <a:pt x="14663" y="6189"/>
                    <a:pt x="14497" y="6023"/>
                  </a:cubicBezTo>
                  <a:cubicBezTo>
                    <a:pt x="13500" y="5026"/>
                    <a:pt x="13500" y="5026"/>
                    <a:pt x="13500" y="5026"/>
                  </a:cubicBezTo>
                  <a:cubicBezTo>
                    <a:pt x="15493" y="2866"/>
                    <a:pt x="15493" y="2866"/>
                    <a:pt x="15493" y="2866"/>
                  </a:cubicBezTo>
                  <a:cubicBezTo>
                    <a:pt x="16490" y="3863"/>
                    <a:pt x="16490" y="3863"/>
                    <a:pt x="16490" y="3863"/>
                  </a:cubicBezTo>
                  <a:cubicBezTo>
                    <a:pt x="16657" y="4029"/>
                    <a:pt x="16989" y="4029"/>
                    <a:pt x="17155" y="3863"/>
                  </a:cubicBezTo>
                  <a:cubicBezTo>
                    <a:pt x="17155" y="3863"/>
                    <a:pt x="17155" y="3697"/>
                    <a:pt x="17155" y="3697"/>
                  </a:cubicBezTo>
                  <a:cubicBezTo>
                    <a:pt x="17155" y="3530"/>
                    <a:pt x="17155" y="3364"/>
                    <a:pt x="17155" y="3364"/>
                  </a:cubicBezTo>
                  <a:cubicBezTo>
                    <a:pt x="15992" y="2367"/>
                    <a:pt x="15992" y="2367"/>
                    <a:pt x="15992" y="2367"/>
                  </a:cubicBezTo>
                  <a:cubicBezTo>
                    <a:pt x="17653" y="706"/>
                    <a:pt x="17653" y="706"/>
                    <a:pt x="17653" y="706"/>
                  </a:cubicBezTo>
                  <a:cubicBezTo>
                    <a:pt x="20644" y="3697"/>
                    <a:pt x="20644" y="3697"/>
                    <a:pt x="20644" y="3697"/>
                  </a:cubicBezTo>
                  <a:cubicBezTo>
                    <a:pt x="14164" y="10177"/>
                    <a:pt x="14164" y="10177"/>
                    <a:pt x="14164" y="10177"/>
                  </a:cubicBezTo>
                  <a:cubicBezTo>
                    <a:pt x="11173" y="7186"/>
                    <a:pt x="11173" y="7186"/>
                    <a:pt x="11173" y="7186"/>
                  </a:cubicBezTo>
                  <a:lnTo>
                    <a:pt x="12835" y="5524"/>
                  </a:lnTo>
                  <a:close/>
                  <a:moveTo>
                    <a:pt x="1537" y="4527"/>
                  </a:moveTo>
                  <a:cubicBezTo>
                    <a:pt x="1537" y="4361"/>
                    <a:pt x="1370" y="4361"/>
                    <a:pt x="1370" y="4361"/>
                  </a:cubicBezTo>
                  <a:cubicBezTo>
                    <a:pt x="1038" y="4029"/>
                    <a:pt x="872" y="3364"/>
                    <a:pt x="872" y="2866"/>
                  </a:cubicBezTo>
                  <a:cubicBezTo>
                    <a:pt x="872" y="2367"/>
                    <a:pt x="1038" y="1869"/>
                    <a:pt x="1370" y="1370"/>
                  </a:cubicBezTo>
                  <a:cubicBezTo>
                    <a:pt x="2201" y="540"/>
                    <a:pt x="3530" y="540"/>
                    <a:pt x="4361" y="1370"/>
                  </a:cubicBezTo>
                  <a:cubicBezTo>
                    <a:pt x="5026" y="2035"/>
                    <a:pt x="5026" y="2035"/>
                    <a:pt x="5026" y="2035"/>
                  </a:cubicBezTo>
                  <a:cubicBezTo>
                    <a:pt x="2035" y="5026"/>
                    <a:pt x="2035" y="5026"/>
                    <a:pt x="2035" y="5026"/>
                  </a:cubicBezTo>
                  <a:lnTo>
                    <a:pt x="1537" y="4527"/>
                  </a:lnTo>
                  <a:close/>
                  <a:moveTo>
                    <a:pt x="2533" y="5524"/>
                  </a:moveTo>
                  <a:cubicBezTo>
                    <a:pt x="5524" y="2533"/>
                    <a:pt x="5524" y="2533"/>
                    <a:pt x="5524" y="2533"/>
                  </a:cubicBezTo>
                  <a:cubicBezTo>
                    <a:pt x="6687" y="3697"/>
                    <a:pt x="6687" y="3697"/>
                    <a:pt x="6687" y="3697"/>
                  </a:cubicBezTo>
                  <a:cubicBezTo>
                    <a:pt x="3697" y="6687"/>
                    <a:pt x="3697" y="6687"/>
                    <a:pt x="3697" y="6687"/>
                  </a:cubicBezTo>
                  <a:lnTo>
                    <a:pt x="2533" y="5524"/>
                  </a:lnTo>
                  <a:close/>
                  <a:moveTo>
                    <a:pt x="3697" y="20644"/>
                  </a:moveTo>
                  <a:cubicBezTo>
                    <a:pt x="706" y="17653"/>
                    <a:pt x="706" y="17653"/>
                    <a:pt x="706" y="17653"/>
                  </a:cubicBezTo>
                  <a:cubicBezTo>
                    <a:pt x="2367" y="15992"/>
                    <a:pt x="2367" y="15992"/>
                    <a:pt x="2367" y="15992"/>
                  </a:cubicBezTo>
                  <a:cubicBezTo>
                    <a:pt x="3364" y="17155"/>
                    <a:pt x="3364" y="17155"/>
                    <a:pt x="3364" y="17155"/>
                  </a:cubicBezTo>
                  <a:cubicBezTo>
                    <a:pt x="3530" y="17321"/>
                    <a:pt x="3697" y="17321"/>
                    <a:pt x="3863" y="17155"/>
                  </a:cubicBezTo>
                  <a:cubicBezTo>
                    <a:pt x="4029" y="16989"/>
                    <a:pt x="4029" y="16657"/>
                    <a:pt x="3863" y="16490"/>
                  </a:cubicBezTo>
                  <a:cubicBezTo>
                    <a:pt x="2866" y="15493"/>
                    <a:pt x="2866" y="15493"/>
                    <a:pt x="2866" y="15493"/>
                  </a:cubicBezTo>
                  <a:cubicBezTo>
                    <a:pt x="5026" y="13500"/>
                    <a:pt x="5026" y="13500"/>
                    <a:pt x="5026" y="13500"/>
                  </a:cubicBezTo>
                  <a:cubicBezTo>
                    <a:pt x="6023" y="14497"/>
                    <a:pt x="6023" y="14497"/>
                    <a:pt x="6023" y="14497"/>
                  </a:cubicBezTo>
                  <a:cubicBezTo>
                    <a:pt x="6189" y="14663"/>
                    <a:pt x="6355" y="14663"/>
                    <a:pt x="6521" y="14497"/>
                  </a:cubicBezTo>
                  <a:cubicBezTo>
                    <a:pt x="6687" y="14330"/>
                    <a:pt x="6687" y="13998"/>
                    <a:pt x="6521" y="13998"/>
                  </a:cubicBezTo>
                  <a:cubicBezTo>
                    <a:pt x="5524" y="12835"/>
                    <a:pt x="5524" y="12835"/>
                    <a:pt x="5524" y="12835"/>
                  </a:cubicBezTo>
                  <a:cubicBezTo>
                    <a:pt x="7186" y="11173"/>
                    <a:pt x="7186" y="11173"/>
                    <a:pt x="7186" y="11173"/>
                  </a:cubicBezTo>
                  <a:cubicBezTo>
                    <a:pt x="10177" y="14164"/>
                    <a:pt x="10177" y="14164"/>
                    <a:pt x="10177" y="14164"/>
                  </a:cubicBezTo>
                  <a:lnTo>
                    <a:pt x="3697" y="20644"/>
                  </a:lnTo>
                  <a:close/>
                  <a:moveTo>
                    <a:pt x="20478" y="20478"/>
                  </a:moveTo>
                  <a:cubicBezTo>
                    <a:pt x="17653" y="20478"/>
                    <a:pt x="17653" y="20478"/>
                    <a:pt x="17653" y="20478"/>
                  </a:cubicBezTo>
                  <a:cubicBezTo>
                    <a:pt x="4361" y="7186"/>
                    <a:pt x="4361" y="7186"/>
                    <a:pt x="4361" y="7186"/>
                  </a:cubicBezTo>
                  <a:cubicBezTo>
                    <a:pt x="7186" y="4361"/>
                    <a:pt x="7186" y="4361"/>
                    <a:pt x="7186" y="4361"/>
                  </a:cubicBezTo>
                  <a:cubicBezTo>
                    <a:pt x="7352" y="4527"/>
                    <a:pt x="7352" y="4527"/>
                    <a:pt x="7352" y="4527"/>
                  </a:cubicBezTo>
                  <a:cubicBezTo>
                    <a:pt x="20478" y="17653"/>
                    <a:pt x="20478" y="17653"/>
                    <a:pt x="20478" y="17653"/>
                  </a:cubicBezTo>
                  <a:lnTo>
                    <a:pt x="20478" y="20478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grpSp>
          <p:nvGrpSpPr>
            <p:cNvPr id="78" name="组合 77"/>
            <p:cNvGrpSpPr/>
            <p:nvPr/>
          </p:nvGrpSpPr>
          <p:grpSpPr>
            <a:xfrm>
              <a:off x="6545144" y="3607978"/>
              <a:ext cx="382400" cy="369780"/>
              <a:chOff x="5231030" y="2639597"/>
              <a:chExt cx="382400" cy="369780"/>
            </a:xfrm>
            <a:solidFill>
              <a:schemeClr val="bg1"/>
            </a:solidFill>
          </p:grpSpPr>
          <p:sp>
            <p:nvSpPr>
              <p:cNvPr id="90" name="Freeform 172"/>
              <p:cNvSpPr/>
              <p:nvPr/>
            </p:nvSpPr>
            <p:spPr>
              <a:xfrm>
                <a:off x="5231030" y="2639597"/>
                <a:ext cx="382400" cy="3697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587" y="0"/>
                    </a:moveTo>
                    <a:cubicBezTo>
                      <a:pt x="1013" y="0"/>
                      <a:pt x="1013" y="0"/>
                      <a:pt x="1013" y="0"/>
                    </a:cubicBezTo>
                    <a:cubicBezTo>
                      <a:pt x="506" y="0"/>
                      <a:pt x="0" y="523"/>
                      <a:pt x="0" y="1045"/>
                    </a:cubicBezTo>
                    <a:cubicBezTo>
                      <a:pt x="0" y="16548"/>
                      <a:pt x="0" y="16548"/>
                      <a:pt x="0" y="16548"/>
                    </a:cubicBezTo>
                    <a:cubicBezTo>
                      <a:pt x="0" y="17245"/>
                      <a:pt x="506" y="17594"/>
                      <a:pt x="1013" y="17594"/>
                    </a:cubicBezTo>
                    <a:cubicBezTo>
                      <a:pt x="8100" y="17594"/>
                      <a:pt x="8100" y="17594"/>
                      <a:pt x="8100" y="17594"/>
                    </a:cubicBezTo>
                    <a:cubicBezTo>
                      <a:pt x="7594" y="20729"/>
                      <a:pt x="7594" y="20729"/>
                      <a:pt x="7594" y="20729"/>
                    </a:cubicBezTo>
                    <a:cubicBezTo>
                      <a:pt x="6412" y="20729"/>
                      <a:pt x="6412" y="20729"/>
                      <a:pt x="6412" y="20729"/>
                    </a:cubicBezTo>
                    <a:cubicBezTo>
                      <a:pt x="6244" y="20729"/>
                      <a:pt x="6075" y="20903"/>
                      <a:pt x="6075" y="21077"/>
                    </a:cubicBezTo>
                    <a:cubicBezTo>
                      <a:pt x="6075" y="21426"/>
                      <a:pt x="6244" y="21600"/>
                      <a:pt x="6412" y="21600"/>
                    </a:cubicBezTo>
                    <a:cubicBezTo>
                      <a:pt x="15187" y="21600"/>
                      <a:pt x="15187" y="21600"/>
                      <a:pt x="15187" y="21600"/>
                    </a:cubicBezTo>
                    <a:cubicBezTo>
                      <a:pt x="15356" y="21600"/>
                      <a:pt x="15525" y="21426"/>
                      <a:pt x="15525" y="21077"/>
                    </a:cubicBezTo>
                    <a:cubicBezTo>
                      <a:pt x="15525" y="20903"/>
                      <a:pt x="15356" y="20729"/>
                      <a:pt x="15187" y="20729"/>
                    </a:cubicBezTo>
                    <a:cubicBezTo>
                      <a:pt x="14006" y="20729"/>
                      <a:pt x="14006" y="20729"/>
                      <a:pt x="14006" y="20729"/>
                    </a:cubicBezTo>
                    <a:cubicBezTo>
                      <a:pt x="13500" y="17594"/>
                      <a:pt x="13500" y="17594"/>
                      <a:pt x="13500" y="17594"/>
                    </a:cubicBezTo>
                    <a:cubicBezTo>
                      <a:pt x="20587" y="17594"/>
                      <a:pt x="20587" y="17594"/>
                      <a:pt x="20587" y="17594"/>
                    </a:cubicBezTo>
                    <a:cubicBezTo>
                      <a:pt x="21094" y="17594"/>
                      <a:pt x="21600" y="17245"/>
                      <a:pt x="21600" y="16548"/>
                    </a:cubicBezTo>
                    <a:cubicBezTo>
                      <a:pt x="21600" y="1045"/>
                      <a:pt x="21600" y="1045"/>
                      <a:pt x="21600" y="1045"/>
                    </a:cubicBezTo>
                    <a:cubicBezTo>
                      <a:pt x="21600" y="523"/>
                      <a:pt x="21094" y="0"/>
                      <a:pt x="20587" y="0"/>
                    </a:cubicBezTo>
                    <a:close/>
                    <a:moveTo>
                      <a:pt x="8437" y="20729"/>
                    </a:moveTo>
                    <a:cubicBezTo>
                      <a:pt x="8944" y="17594"/>
                      <a:pt x="8944" y="17594"/>
                      <a:pt x="8944" y="17594"/>
                    </a:cubicBezTo>
                    <a:cubicBezTo>
                      <a:pt x="12656" y="17594"/>
                      <a:pt x="12656" y="17594"/>
                      <a:pt x="12656" y="17594"/>
                    </a:cubicBezTo>
                    <a:cubicBezTo>
                      <a:pt x="13162" y="20729"/>
                      <a:pt x="13162" y="20729"/>
                      <a:pt x="13162" y="20729"/>
                    </a:cubicBezTo>
                    <a:lnTo>
                      <a:pt x="8437" y="20729"/>
                    </a:lnTo>
                    <a:close/>
                    <a:moveTo>
                      <a:pt x="20756" y="16897"/>
                    </a:moveTo>
                    <a:cubicBezTo>
                      <a:pt x="844" y="16897"/>
                      <a:pt x="844" y="16897"/>
                      <a:pt x="844" y="16897"/>
                    </a:cubicBezTo>
                    <a:cubicBezTo>
                      <a:pt x="844" y="13761"/>
                      <a:pt x="844" y="13761"/>
                      <a:pt x="844" y="13761"/>
                    </a:cubicBezTo>
                    <a:cubicBezTo>
                      <a:pt x="20756" y="13761"/>
                      <a:pt x="20756" y="13761"/>
                      <a:pt x="20756" y="13761"/>
                    </a:cubicBezTo>
                    <a:lnTo>
                      <a:pt x="20756" y="16897"/>
                    </a:lnTo>
                    <a:close/>
                    <a:moveTo>
                      <a:pt x="20756" y="13065"/>
                    </a:moveTo>
                    <a:cubicBezTo>
                      <a:pt x="844" y="13065"/>
                      <a:pt x="844" y="13065"/>
                      <a:pt x="844" y="13065"/>
                    </a:cubicBezTo>
                    <a:cubicBezTo>
                      <a:pt x="844" y="871"/>
                      <a:pt x="844" y="871"/>
                      <a:pt x="844" y="871"/>
                    </a:cubicBezTo>
                    <a:cubicBezTo>
                      <a:pt x="20756" y="871"/>
                      <a:pt x="20756" y="871"/>
                      <a:pt x="20756" y="871"/>
                    </a:cubicBezTo>
                    <a:lnTo>
                      <a:pt x="20756" y="13065"/>
                    </a:ln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1" name="Oval 173"/>
              <p:cNvSpPr/>
              <p:nvPr/>
            </p:nvSpPr>
            <p:spPr>
              <a:xfrm>
                <a:off x="5410239" y="2889482"/>
                <a:ext cx="23980" cy="21455"/>
              </a:xfrm>
              <a:prstGeom prst="ellipse">
                <a:avLst/>
              </a:pr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9" name="组合 78"/>
            <p:cNvGrpSpPr/>
            <p:nvPr/>
          </p:nvGrpSpPr>
          <p:grpSpPr>
            <a:xfrm>
              <a:off x="10303317" y="2875334"/>
              <a:ext cx="382400" cy="360000"/>
              <a:chOff x="9816030" y="1103691"/>
              <a:chExt cx="382400" cy="382400"/>
            </a:xfrm>
            <a:solidFill>
              <a:schemeClr val="bg1"/>
            </a:solidFill>
          </p:grpSpPr>
          <p:sp>
            <p:nvSpPr>
              <p:cNvPr id="87" name="Freeform 217"/>
              <p:cNvSpPr/>
              <p:nvPr/>
            </p:nvSpPr>
            <p:spPr>
              <a:xfrm>
                <a:off x="9816030" y="1103691"/>
                <a:ext cx="382400" cy="382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587" y="1856"/>
                    </a:moveTo>
                    <a:cubicBezTo>
                      <a:pt x="17212" y="1856"/>
                      <a:pt x="17212" y="1856"/>
                      <a:pt x="17212" y="1856"/>
                    </a:cubicBezTo>
                    <a:cubicBezTo>
                      <a:pt x="17212" y="506"/>
                      <a:pt x="17212" y="506"/>
                      <a:pt x="17212" y="506"/>
                    </a:cubicBezTo>
                    <a:cubicBezTo>
                      <a:pt x="17212" y="338"/>
                      <a:pt x="17044" y="169"/>
                      <a:pt x="16875" y="169"/>
                    </a:cubicBezTo>
                    <a:cubicBezTo>
                      <a:pt x="16706" y="169"/>
                      <a:pt x="16537" y="338"/>
                      <a:pt x="16537" y="506"/>
                    </a:cubicBezTo>
                    <a:cubicBezTo>
                      <a:pt x="16537" y="1856"/>
                      <a:pt x="16537" y="1856"/>
                      <a:pt x="16537" y="1856"/>
                    </a:cubicBezTo>
                    <a:cubicBezTo>
                      <a:pt x="11137" y="1856"/>
                      <a:pt x="11137" y="1856"/>
                      <a:pt x="11137" y="1856"/>
                    </a:cubicBezTo>
                    <a:cubicBezTo>
                      <a:pt x="11137" y="506"/>
                      <a:pt x="11137" y="506"/>
                      <a:pt x="11137" y="506"/>
                    </a:cubicBezTo>
                    <a:cubicBezTo>
                      <a:pt x="11137" y="338"/>
                      <a:pt x="10969" y="169"/>
                      <a:pt x="10800" y="169"/>
                    </a:cubicBezTo>
                    <a:cubicBezTo>
                      <a:pt x="10631" y="169"/>
                      <a:pt x="10462" y="338"/>
                      <a:pt x="10462" y="506"/>
                    </a:cubicBezTo>
                    <a:cubicBezTo>
                      <a:pt x="10462" y="1856"/>
                      <a:pt x="10462" y="1856"/>
                      <a:pt x="10462" y="1856"/>
                    </a:cubicBezTo>
                    <a:cubicBezTo>
                      <a:pt x="5063" y="1856"/>
                      <a:pt x="5063" y="1856"/>
                      <a:pt x="5063" y="1856"/>
                    </a:cubicBezTo>
                    <a:cubicBezTo>
                      <a:pt x="5063" y="338"/>
                      <a:pt x="5063" y="338"/>
                      <a:pt x="5063" y="338"/>
                    </a:cubicBezTo>
                    <a:cubicBezTo>
                      <a:pt x="5063" y="169"/>
                      <a:pt x="4894" y="0"/>
                      <a:pt x="4725" y="0"/>
                    </a:cubicBezTo>
                    <a:cubicBezTo>
                      <a:pt x="4556" y="0"/>
                      <a:pt x="4388" y="169"/>
                      <a:pt x="4388" y="338"/>
                    </a:cubicBezTo>
                    <a:cubicBezTo>
                      <a:pt x="4388" y="1856"/>
                      <a:pt x="4388" y="1856"/>
                      <a:pt x="4388" y="1856"/>
                    </a:cubicBezTo>
                    <a:cubicBezTo>
                      <a:pt x="1013" y="1856"/>
                      <a:pt x="1013" y="1856"/>
                      <a:pt x="1013" y="1856"/>
                    </a:cubicBezTo>
                    <a:cubicBezTo>
                      <a:pt x="506" y="1856"/>
                      <a:pt x="0" y="2363"/>
                      <a:pt x="0" y="2869"/>
                    </a:cubicBezTo>
                    <a:cubicBezTo>
                      <a:pt x="0" y="20587"/>
                      <a:pt x="0" y="20587"/>
                      <a:pt x="0" y="20587"/>
                    </a:cubicBezTo>
                    <a:cubicBezTo>
                      <a:pt x="0" y="21094"/>
                      <a:pt x="506" y="21600"/>
                      <a:pt x="1013" y="21600"/>
                    </a:cubicBezTo>
                    <a:cubicBezTo>
                      <a:pt x="20587" y="21600"/>
                      <a:pt x="20587" y="21600"/>
                      <a:pt x="20587" y="21600"/>
                    </a:cubicBezTo>
                    <a:cubicBezTo>
                      <a:pt x="21094" y="21600"/>
                      <a:pt x="21600" y="21094"/>
                      <a:pt x="21600" y="20587"/>
                    </a:cubicBezTo>
                    <a:cubicBezTo>
                      <a:pt x="21600" y="2869"/>
                      <a:pt x="21600" y="2869"/>
                      <a:pt x="21600" y="2869"/>
                    </a:cubicBezTo>
                    <a:cubicBezTo>
                      <a:pt x="21600" y="2363"/>
                      <a:pt x="21094" y="1856"/>
                      <a:pt x="20587" y="1856"/>
                    </a:cubicBezTo>
                    <a:close/>
                    <a:moveTo>
                      <a:pt x="20756" y="20756"/>
                    </a:moveTo>
                    <a:cubicBezTo>
                      <a:pt x="844" y="20756"/>
                      <a:pt x="844" y="20756"/>
                      <a:pt x="844" y="20756"/>
                    </a:cubicBezTo>
                    <a:cubicBezTo>
                      <a:pt x="844" y="7088"/>
                      <a:pt x="844" y="7088"/>
                      <a:pt x="844" y="7088"/>
                    </a:cubicBezTo>
                    <a:cubicBezTo>
                      <a:pt x="20756" y="7088"/>
                      <a:pt x="20756" y="7088"/>
                      <a:pt x="20756" y="7088"/>
                    </a:cubicBezTo>
                    <a:lnTo>
                      <a:pt x="20756" y="20756"/>
                    </a:lnTo>
                    <a:close/>
                    <a:moveTo>
                      <a:pt x="20756" y="6244"/>
                    </a:moveTo>
                    <a:cubicBezTo>
                      <a:pt x="844" y="6244"/>
                      <a:pt x="844" y="6244"/>
                      <a:pt x="844" y="6244"/>
                    </a:cubicBezTo>
                    <a:cubicBezTo>
                      <a:pt x="844" y="2700"/>
                      <a:pt x="844" y="2700"/>
                      <a:pt x="844" y="2700"/>
                    </a:cubicBezTo>
                    <a:cubicBezTo>
                      <a:pt x="4388" y="2700"/>
                      <a:pt x="4388" y="2700"/>
                      <a:pt x="4388" y="2700"/>
                    </a:cubicBezTo>
                    <a:cubicBezTo>
                      <a:pt x="4388" y="3881"/>
                      <a:pt x="4388" y="3881"/>
                      <a:pt x="4388" y="3881"/>
                    </a:cubicBezTo>
                    <a:cubicBezTo>
                      <a:pt x="4388" y="4219"/>
                      <a:pt x="4556" y="4388"/>
                      <a:pt x="4725" y="4388"/>
                    </a:cubicBezTo>
                    <a:cubicBezTo>
                      <a:pt x="4894" y="4388"/>
                      <a:pt x="5063" y="4219"/>
                      <a:pt x="5063" y="3881"/>
                    </a:cubicBezTo>
                    <a:cubicBezTo>
                      <a:pt x="5063" y="2700"/>
                      <a:pt x="5063" y="2700"/>
                      <a:pt x="5063" y="2700"/>
                    </a:cubicBezTo>
                    <a:cubicBezTo>
                      <a:pt x="10462" y="2700"/>
                      <a:pt x="10462" y="2700"/>
                      <a:pt x="10462" y="2700"/>
                    </a:cubicBezTo>
                    <a:cubicBezTo>
                      <a:pt x="10462" y="4219"/>
                      <a:pt x="10462" y="4219"/>
                      <a:pt x="10462" y="4219"/>
                    </a:cubicBezTo>
                    <a:cubicBezTo>
                      <a:pt x="10462" y="4388"/>
                      <a:pt x="10631" y="4556"/>
                      <a:pt x="10800" y="4556"/>
                    </a:cubicBezTo>
                    <a:cubicBezTo>
                      <a:pt x="10969" y="4556"/>
                      <a:pt x="11137" y="4388"/>
                      <a:pt x="11137" y="4219"/>
                    </a:cubicBezTo>
                    <a:cubicBezTo>
                      <a:pt x="11137" y="2700"/>
                      <a:pt x="11137" y="2700"/>
                      <a:pt x="11137" y="2700"/>
                    </a:cubicBezTo>
                    <a:cubicBezTo>
                      <a:pt x="16537" y="2700"/>
                      <a:pt x="16537" y="2700"/>
                      <a:pt x="16537" y="2700"/>
                    </a:cubicBezTo>
                    <a:cubicBezTo>
                      <a:pt x="16537" y="4219"/>
                      <a:pt x="16537" y="4219"/>
                      <a:pt x="16537" y="4219"/>
                    </a:cubicBezTo>
                    <a:cubicBezTo>
                      <a:pt x="16537" y="4388"/>
                      <a:pt x="16706" y="4556"/>
                      <a:pt x="16875" y="4556"/>
                    </a:cubicBezTo>
                    <a:cubicBezTo>
                      <a:pt x="17044" y="4556"/>
                      <a:pt x="17212" y="4388"/>
                      <a:pt x="17212" y="4219"/>
                    </a:cubicBezTo>
                    <a:cubicBezTo>
                      <a:pt x="17212" y="2700"/>
                      <a:pt x="17212" y="2700"/>
                      <a:pt x="17212" y="2700"/>
                    </a:cubicBezTo>
                    <a:cubicBezTo>
                      <a:pt x="20756" y="2700"/>
                      <a:pt x="20756" y="2700"/>
                      <a:pt x="20756" y="2700"/>
                    </a:cubicBezTo>
                    <a:lnTo>
                      <a:pt x="20756" y="6244"/>
                    </a:ln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8" name="Freeform 218"/>
              <p:cNvSpPr/>
              <p:nvPr/>
            </p:nvSpPr>
            <p:spPr>
              <a:xfrm>
                <a:off x="9929614" y="1271543"/>
                <a:ext cx="56792" cy="1463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274" y="21600"/>
                    </a:moveTo>
                    <a:cubicBezTo>
                      <a:pt x="19326" y="21600"/>
                      <a:pt x="19326" y="21600"/>
                      <a:pt x="19326" y="21600"/>
                    </a:cubicBezTo>
                    <a:cubicBezTo>
                      <a:pt x="20463" y="21600"/>
                      <a:pt x="21600" y="21159"/>
                      <a:pt x="21600" y="20278"/>
                    </a:cubicBezTo>
                    <a:cubicBezTo>
                      <a:pt x="21600" y="19837"/>
                      <a:pt x="20463" y="19396"/>
                      <a:pt x="19326" y="19396"/>
                    </a:cubicBezTo>
                    <a:cubicBezTo>
                      <a:pt x="13642" y="19396"/>
                      <a:pt x="13642" y="19396"/>
                      <a:pt x="13642" y="19396"/>
                    </a:cubicBezTo>
                    <a:cubicBezTo>
                      <a:pt x="13642" y="882"/>
                      <a:pt x="13642" y="882"/>
                      <a:pt x="13642" y="882"/>
                    </a:cubicBezTo>
                    <a:cubicBezTo>
                      <a:pt x="13642" y="441"/>
                      <a:pt x="12505" y="0"/>
                      <a:pt x="10232" y="0"/>
                    </a:cubicBezTo>
                    <a:cubicBezTo>
                      <a:pt x="10232" y="0"/>
                      <a:pt x="9095" y="0"/>
                      <a:pt x="9095" y="0"/>
                    </a:cubicBezTo>
                    <a:cubicBezTo>
                      <a:pt x="2274" y="2645"/>
                      <a:pt x="2274" y="2645"/>
                      <a:pt x="2274" y="2645"/>
                    </a:cubicBezTo>
                    <a:cubicBezTo>
                      <a:pt x="2274" y="2645"/>
                      <a:pt x="2274" y="3527"/>
                      <a:pt x="2274" y="3967"/>
                    </a:cubicBezTo>
                    <a:cubicBezTo>
                      <a:pt x="3411" y="3967"/>
                      <a:pt x="4547" y="4408"/>
                      <a:pt x="5684" y="3967"/>
                    </a:cubicBezTo>
                    <a:cubicBezTo>
                      <a:pt x="7958" y="3527"/>
                      <a:pt x="7958" y="3527"/>
                      <a:pt x="7958" y="3527"/>
                    </a:cubicBezTo>
                    <a:cubicBezTo>
                      <a:pt x="7958" y="19396"/>
                      <a:pt x="7958" y="19396"/>
                      <a:pt x="7958" y="19396"/>
                    </a:cubicBezTo>
                    <a:cubicBezTo>
                      <a:pt x="2274" y="19396"/>
                      <a:pt x="2274" y="19396"/>
                      <a:pt x="2274" y="19396"/>
                    </a:cubicBezTo>
                    <a:cubicBezTo>
                      <a:pt x="1137" y="19396"/>
                      <a:pt x="0" y="19837"/>
                      <a:pt x="0" y="20278"/>
                    </a:cubicBezTo>
                    <a:cubicBezTo>
                      <a:pt x="0" y="21159"/>
                      <a:pt x="1137" y="21600"/>
                      <a:pt x="2274" y="2160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9" name="Freeform 219"/>
              <p:cNvSpPr/>
              <p:nvPr/>
            </p:nvSpPr>
            <p:spPr>
              <a:xfrm>
                <a:off x="10028053" y="1271543"/>
                <a:ext cx="56792" cy="1463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274" y="21600"/>
                    </a:moveTo>
                    <a:cubicBezTo>
                      <a:pt x="19326" y="21600"/>
                      <a:pt x="19326" y="21600"/>
                      <a:pt x="19326" y="21600"/>
                    </a:cubicBezTo>
                    <a:cubicBezTo>
                      <a:pt x="20463" y="21600"/>
                      <a:pt x="21600" y="21159"/>
                      <a:pt x="21600" y="20278"/>
                    </a:cubicBezTo>
                    <a:cubicBezTo>
                      <a:pt x="21600" y="19837"/>
                      <a:pt x="20463" y="19396"/>
                      <a:pt x="19326" y="19396"/>
                    </a:cubicBezTo>
                    <a:cubicBezTo>
                      <a:pt x="13642" y="19396"/>
                      <a:pt x="13642" y="19396"/>
                      <a:pt x="13642" y="19396"/>
                    </a:cubicBezTo>
                    <a:cubicBezTo>
                      <a:pt x="13642" y="882"/>
                      <a:pt x="13642" y="882"/>
                      <a:pt x="13642" y="882"/>
                    </a:cubicBezTo>
                    <a:cubicBezTo>
                      <a:pt x="13642" y="441"/>
                      <a:pt x="12505" y="0"/>
                      <a:pt x="11368" y="0"/>
                    </a:cubicBezTo>
                    <a:cubicBezTo>
                      <a:pt x="10232" y="0"/>
                      <a:pt x="10232" y="0"/>
                      <a:pt x="9095" y="0"/>
                    </a:cubicBezTo>
                    <a:cubicBezTo>
                      <a:pt x="3411" y="2645"/>
                      <a:pt x="3411" y="2645"/>
                      <a:pt x="3411" y="2645"/>
                    </a:cubicBezTo>
                    <a:cubicBezTo>
                      <a:pt x="2274" y="2645"/>
                      <a:pt x="2274" y="3527"/>
                      <a:pt x="3411" y="3967"/>
                    </a:cubicBezTo>
                    <a:cubicBezTo>
                      <a:pt x="3411" y="3967"/>
                      <a:pt x="5684" y="4408"/>
                      <a:pt x="5684" y="3967"/>
                    </a:cubicBezTo>
                    <a:cubicBezTo>
                      <a:pt x="7958" y="3527"/>
                      <a:pt x="7958" y="3527"/>
                      <a:pt x="7958" y="3527"/>
                    </a:cubicBezTo>
                    <a:cubicBezTo>
                      <a:pt x="7958" y="19396"/>
                      <a:pt x="7958" y="19396"/>
                      <a:pt x="7958" y="19396"/>
                    </a:cubicBezTo>
                    <a:cubicBezTo>
                      <a:pt x="2274" y="19396"/>
                      <a:pt x="2274" y="19396"/>
                      <a:pt x="2274" y="19396"/>
                    </a:cubicBezTo>
                    <a:cubicBezTo>
                      <a:pt x="1137" y="19396"/>
                      <a:pt x="0" y="19837"/>
                      <a:pt x="0" y="20278"/>
                    </a:cubicBezTo>
                    <a:cubicBezTo>
                      <a:pt x="0" y="21159"/>
                      <a:pt x="1137" y="21600"/>
                      <a:pt x="2274" y="2160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80" name="组合 79"/>
            <p:cNvGrpSpPr/>
            <p:nvPr/>
          </p:nvGrpSpPr>
          <p:grpSpPr>
            <a:xfrm>
              <a:off x="7278110" y="2821813"/>
              <a:ext cx="432000" cy="324000"/>
              <a:chOff x="7524161" y="2686292"/>
              <a:chExt cx="381138" cy="275126"/>
            </a:xfrm>
            <a:solidFill>
              <a:schemeClr val="bg1"/>
            </a:solidFill>
          </p:grpSpPr>
          <p:sp>
            <p:nvSpPr>
              <p:cNvPr id="81" name="Freeform 139"/>
              <p:cNvSpPr/>
              <p:nvPr/>
            </p:nvSpPr>
            <p:spPr>
              <a:xfrm>
                <a:off x="7524161" y="2686292"/>
                <a:ext cx="381138" cy="2751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756" y="6574"/>
                    </a:moveTo>
                    <a:cubicBezTo>
                      <a:pt x="20588" y="4930"/>
                      <a:pt x="20081" y="3287"/>
                      <a:pt x="19069" y="1878"/>
                    </a:cubicBezTo>
                    <a:cubicBezTo>
                      <a:pt x="18056" y="704"/>
                      <a:pt x="16875" y="0"/>
                      <a:pt x="15525" y="0"/>
                    </a:cubicBezTo>
                    <a:cubicBezTo>
                      <a:pt x="6075" y="0"/>
                      <a:pt x="6075" y="0"/>
                      <a:pt x="6075" y="0"/>
                    </a:cubicBezTo>
                    <a:cubicBezTo>
                      <a:pt x="4725" y="0"/>
                      <a:pt x="3544" y="704"/>
                      <a:pt x="2531" y="1878"/>
                    </a:cubicBezTo>
                    <a:cubicBezTo>
                      <a:pt x="1519" y="3287"/>
                      <a:pt x="1012" y="4930"/>
                      <a:pt x="844" y="6574"/>
                    </a:cubicBezTo>
                    <a:cubicBezTo>
                      <a:pt x="337" y="13383"/>
                      <a:pt x="0" y="17374"/>
                      <a:pt x="0" y="17609"/>
                    </a:cubicBezTo>
                    <a:cubicBezTo>
                      <a:pt x="0" y="19722"/>
                      <a:pt x="1181" y="21600"/>
                      <a:pt x="2869" y="21600"/>
                    </a:cubicBezTo>
                    <a:cubicBezTo>
                      <a:pt x="3881" y="21600"/>
                      <a:pt x="4894" y="20661"/>
                      <a:pt x="5400" y="19252"/>
                    </a:cubicBezTo>
                    <a:cubicBezTo>
                      <a:pt x="7594" y="14557"/>
                      <a:pt x="7594" y="14557"/>
                      <a:pt x="7594" y="14557"/>
                    </a:cubicBezTo>
                    <a:cubicBezTo>
                      <a:pt x="14006" y="14557"/>
                      <a:pt x="14006" y="14557"/>
                      <a:pt x="14006" y="14557"/>
                    </a:cubicBezTo>
                    <a:cubicBezTo>
                      <a:pt x="16200" y="19252"/>
                      <a:pt x="16200" y="19252"/>
                      <a:pt x="16200" y="19252"/>
                    </a:cubicBezTo>
                    <a:cubicBezTo>
                      <a:pt x="16706" y="20661"/>
                      <a:pt x="17719" y="21600"/>
                      <a:pt x="18731" y="21600"/>
                    </a:cubicBezTo>
                    <a:cubicBezTo>
                      <a:pt x="20419" y="21600"/>
                      <a:pt x="21600" y="19722"/>
                      <a:pt x="21600" y="17609"/>
                    </a:cubicBezTo>
                    <a:cubicBezTo>
                      <a:pt x="21600" y="17374"/>
                      <a:pt x="21263" y="13383"/>
                      <a:pt x="20756" y="6574"/>
                    </a:cubicBezTo>
                    <a:close/>
                    <a:moveTo>
                      <a:pt x="18731" y="20426"/>
                    </a:moveTo>
                    <a:cubicBezTo>
                      <a:pt x="18056" y="20426"/>
                      <a:pt x="17213" y="19722"/>
                      <a:pt x="16875" y="18783"/>
                    </a:cubicBezTo>
                    <a:cubicBezTo>
                      <a:pt x="14513" y="13617"/>
                      <a:pt x="14513" y="13617"/>
                      <a:pt x="14513" y="13617"/>
                    </a:cubicBezTo>
                    <a:cubicBezTo>
                      <a:pt x="7087" y="13617"/>
                      <a:pt x="7087" y="13617"/>
                      <a:pt x="7087" y="13617"/>
                    </a:cubicBezTo>
                    <a:cubicBezTo>
                      <a:pt x="4725" y="18783"/>
                      <a:pt x="4725" y="18783"/>
                      <a:pt x="4725" y="18783"/>
                    </a:cubicBezTo>
                    <a:cubicBezTo>
                      <a:pt x="4387" y="19722"/>
                      <a:pt x="3544" y="20426"/>
                      <a:pt x="2869" y="20426"/>
                    </a:cubicBezTo>
                    <a:cubicBezTo>
                      <a:pt x="1687" y="20426"/>
                      <a:pt x="844" y="19252"/>
                      <a:pt x="844" y="17609"/>
                    </a:cubicBezTo>
                    <a:cubicBezTo>
                      <a:pt x="844" y="17139"/>
                      <a:pt x="1350" y="10330"/>
                      <a:pt x="1687" y="6809"/>
                    </a:cubicBezTo>
                    <a:cubicBezTo>
                      <a:pt x="1687" y="5165"/>
                      <a:pt x="2194" y="3757"/>
                      <a:pt x="3037" y="2817"/>
                    </a:cubicBezTo>
                    <a:cubicBezTo>
                      <a:pt x="3881" y="1643"/>
                      <a:pt x="4894" y="1174"/>
                      <a:pt x="6075" y="1174"/>
                    </a:cubicBezTo>
                    <a:cubicBezTo>
                      <a:pt x="15525" y="1174"/>
                      <a:pt x="15525" y="1174"/>
                      <a:pt x="15525" y="1174"/>
                    </a:cubicBezTo>
                    <a:cubicBezTo>
                      <a:pt x="16706" y="1174"/>
                      <a:pt x="17719" y="1643"/>
                      <a:pt x="18563" y="2817"/>
                    </a:cubicBezTo>
                    <a:cubicBezTo>
                      <a:pt x="19406" y="3757"/>
                      <a:pt x="19913" y="5165"/>
                      <a:pt x="19913" y="6809"/>
                    </a:cubicBezTo>
                    <a:cubicBezTo>
                      <a:pt x="20250" y="10800"/>
                      <a:pt x="20756" y="17139"/>
                      <a:pt x="20756" y="17609"/>
                    </a:cubicBezTo>
                    <a:cubicBezTo>
                      <a:pt x="20756" y="19252"/>
                      <a:pt x="19913" y="20426"/>
                      <a:pt x="18731" y="20426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2" name="Freeform 140"/>
              <p:cNvSpPr/>
              <p:nvPr/>
            </p:nvSpPr>
            <p:spPr>
              <a:xfrm>
                <a:off x="7598621" y="2746871"/>
                <a:ext cx="80771" cy="807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200" y="8800"/>
                    </a:moveTo>
                    <a:cubicBezTo>
                      <a:pt x="12000" y="8800"/>
                      <a:pt x="12000" y="8800"/>
                      <a:pt x="12000" y="8800"/>
                    </a:cubicBezTo>
                    <a:cubicBezTo>
                      <a:pt x="12000" y="1600"/>
                      <a:pt x="12000" y="1600"/>
                      <a:pt x="12000" y="1600"/>
                    </a:cubicBezTo>
                    <a:cubicBezTo>
                      <a:pt x="12000" y="800"/>
                      <a:pt x="11200" y="0"/>
                      <a:pt x="10400" y="0"/>
                    </a:cubicBezTo>
                    <a:cubicBezTo>
                      <a:pt x="9600" y="0"/>
                      <a:pt x="8800" y="800"/>
                      <a:pt x="8800" y="1600"/>
                    </a:cubicBezTo>
                    <a:cubicBezTo>
                      <a:pt x="8800" y="8800"/>
                      <a:pt x="8800" y="8800"/>
                      <a:pt x="8800" y="8800"/>
                    </a:cubicBezTo>
                    <a:cubicBezTo>
                      <a:pt x="1600" y="8800"/>
                      <a:pt x="1600" y="8800"/>
                      <a:pt x="1600" y="8800"/>
                    </a:cubicBezTo>
                    <a:cubicBezTo>
                      <a:pt x="800" y="8800"/>
                      <a:pt x="0" y="9600"/>
                      <a:pt x="0" y="10400"/>
                    </a:cubicBezTo>
                    <a:cubicBezTo>
                      <a:pt x="0" y="11200"/>
                      <a:pt x="800" y="12000"/>
                      <a:pt x="1600" y="12000"/>
                    </a:cubicBezTo>
                    <a:cubicBezTo>
                      <a:pt x="8800" y="12000"/>
                      <a:pt x="8800" y="12000"/>
                      <a:pt x="8800" y="12000"/>
                    </a:cubicBezTo>
                    <a:cubicBezTo>
                      <a:pt x="8800" y="19200"/>
                      <a:pt x="8800" y="19200"/>
                      <a:pt x="8800" y="19200"/>
                    </a:cubicBezTo>
                    <a:cubicBezTo>
                      <a:pt x="8800" y="20800"/>
                      <a:pt x="9600" y="21600"/>
                      <a:pt x="10400" y="21600"/>
                    </a:cubicBezTo>
                    <a:cubicBezTo>
                      <a:pt x="11200" y="21600"/>
                      <a:pt x="12000" y="20800"/>
                      <a:pt x="12000" y="19200"/>
                    </a:cubicBezTo>
                    <a:cubicBezTo>
                      <a:pt x="12000" y="12000"/>
                      <a:pt x="12000" y="12000"/>
                      <a:pt x="12000" y="12000"/>
                    </a:cubicBezTo>
                    <a:cubicBezTo>
                      <a:pt x="19200" y="12000"/>
                      <a:pt x="19200" y="12000"/>
                      <a:pt x="19200" y="12000"/>
                    </a:cubicBezTo>
                    <a:cubicBezTo>
                      <a:pt x="20800" y="12000"/>
                      <a:pt x="21600" y="11200"/>
                      <a:pt x="21600" y="10400"/>
                    </a:cubicBezTo>
                    <a:cubicBezTo>
                      <a:pt x="21600" y="9600"/>
                      <a:pt x="20800" y="8800"/>
                      <a:pt x="19200" y="880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3" name="Oval 141"/>
              <p:cNvSpPr/>
              <p:nvPr/>
            </p:nvSpPr>
            <p:spPr>
              <a:xfrm>
                <a:off x="7780356" y="2746871"/>
                <a:ext cx="21456" cy="20193"/>
              </a:xfrm>
              <a:prstGeom prst="ellipse">
                <a:avLst/>
              </a:pr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4" name="Oval 142"/>
              <p:cNvSpPr/>
              <p:nvPr/>
            </p:nvSpPr>
            <p:spPr>
              <a:xfrm>
                <a:off x="7780356" y="2803663"/>
                <a:ext cx="21456" cy="23980"/>
              </a:xfrm>
              <a:prstGeom prst="ellipse">
                <a:avLst/>
              </a:pr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5" name="Oval 143"/>
              <p:cNvSpPr/>
              <p:nvPr/>
            </p:nvSpPr>
            <p:spPr>
              <a:xfrm>
                <a:off x="7810644" y="2775897"/>
                <a:ext cx="20193" cy="21456"/>
              </a:xfrm>
              <a:prstGeom prst="ellipse">
                <a:avLst/>
              </a:pr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6" name="Oval 144"/>
              <p:cNvSpPr/>
              <p:nvPr/>
            </p:nvSpPr>
            <p:spPr>
              <a:xfrm>
                <a:off x="7750067" y="2775897"/>
                <a:ext cx="23980" cy="21456"/>
              </a:xfrm>
              <a:prstGeom prst="ellipse">
                <a:avLst/>
              </a:pr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/>
          <p:nvPr/>
        </p:nvSpPr>
        <p:spPr bwMode="auto">
          <a:xfrm flipH="1">
            <a:off x="0" y="5871029"/>
            <a:ext cx="12192000" cy="1012232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74686" y="530846"/>
            <a:ext cx="5376171" cy="5485135"/>
            <a:chOff x="6698566" y="879190"/>
            <a:chExt cx="5376171" cy="5485135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11925" y="5470844"/>
              <a:ext cx="573074" cy="652329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83297" y="4565510"/>
              <a:ext cx="1438781" cy="1231499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98566" y="879190"/>
              <a:ext cx="3828620" cy="3298222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8574362" y="1163521"/>
              <a:ext cx="2962913" cy="209110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20461" y="3297771"/>
              <a:ext cx="3554276" cy="3066554"/>
            </a:xfrm>
            <a:prstGeom prst="rect">
              <a:avLst/>
            </a:prstGeom>
          </p:spPr>
        </p:pic>
      </p:grpSp>
      <p:sp>
        <p:nvSpPr>
          <p:cNvPr id="12" name="文本框 11"/>
          <p:cNvSpPr txBox="1"/>
          <p:nvPr/>
        </p:nvSpPr>
        <p:spPr>
          <a:xfrm>
            <a:off x="6493184" y="2321004"/>
            <a:ext cx="4339399" cy="1107996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文泉驿等宽微米黑" panose="020B0606030804020204" pitchFamily="34" charset="-122"/>
              </a:rPr>
              <a:t>经验总结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518212" y="3433963"/>
            <a:ext cx="4339399" cy="307777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ZHENG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 JING YAN ZONG JIE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18211" y="3785929"/>
            <a:ext cx="49916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Distant Time by Rabindranath. I know not from what distant time thou art ever coming nearer to meet me. I know not from what distant time. thou art ever </a:t>
            </a:r>
          </a:p>
          <a:p>
            <a:pPr algn="l"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coming nearer to meet me.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044480" y="3083852"/>
            <a:ext cx="26229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PART.3</a:t>
            </a:r>
            <a:endParaRPr lang="zh-CN" altLang="en-US" sz="54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/>
        </p:nvSpPr>
        <p:spPr bwMode="auto">
          <a:xfrm flipH="1">
            <a:off x="0" y="5871029"/>
            <a:ext cx="12192000" cy="1012232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346076" y="323047"/>
            <a:ext cx="2851486" cy="592053"/>
            <a:chOff x="384176" y="265897"/>
            <a:chExt cx="2851486" cy="592053"/>
          </a:xfrm>
        </p:grpSpPr>
        <p:grpSp>
          <p:nvGrpSpPr>
            <p:cNvPr id="16" name="组合 15"/>
            <p:cNvGrpSpPr/>
            <p:nvPr/>
          </p:nvGrpSpPr>
          <p:grpSpPr>
            <a:xfrm>
              <a:off x="384176" y="307549"/>
              <a:ext cx="377371" cy="507162"/>
              <a:chOff x="899886" y="361978"/>
              <a:chExt cx="377371" cy="507162"/>
            </a:xfrm>
          </p:grpSpPr>
          <p:sp>
            <p:nvSpPr>
              <p:cNvPr id="14" name="等腰三角形 13"/>
              <p:cNvSpPr/>
              <p:nvPr/>
            </p:nvSpPr>
            <p:spPr>
              <a:xfrm>
                <a:off x="899886" y="613178"/>
                <a:ext cx="377371" cy="255962"/>
              </a:xfrm>
              <a:prstGeom prst="triangle">
                <a:avLst/>
              </a:prstGeom>
              <a:solidFill>
                <a:srgbClr val="5261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等腰三角形 14"/>
              <p:cNvSpPr/>
              <p:nvPr/>
            </p:nvSpPr>
            <p:spPr>
              <a:xfrm rot="10800000">
                <a:off x="899886" y="361978"/>
                <a:ext cx="377371" cy="255962"/>
              </a:xfrm>
              <a:prstGeom prst="triangle">
                <a:avLst/>
              </a:prstGeom>
              <a:solidFill>
                <a:srgbClr val="E7C7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825047" y="265897"/>
              <a:ext cx="2410615" cy="592053"/>
              <a:chOff x="5287963" y="239774"/>
              <a:chExt cx="2410615" cy="592053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5287963" y="239774"/>
                <a:ext cx="163234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000" b="1" dirty="0">
                    <a:solidFill>
                      <a:srgbClr val="52618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文泉驿等宽微米黑" panose="020B0606030804020204" pitchFamily="34" charset="-122"/>
                  </a:rPr>
                  <a:t>经验总结</a:t>
                </a: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5287963" y="554828"/>
                <a:ext cx="24106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Please enter the title content</a:t>
                </a:r>
                <a:endPara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1047750" y="1466850"/>
            <a:ext cx="3789293" cy="1962150"/>
            <a:chOff x="1047750" y="1466850"/>
            <a:chExt cx="3789293" cy="1962150"/>
          </a:xfrm>
        </p:grpSpPr>
        <p:grpSp>
          <p:nvGrpSpPr>
            <p:cNvPr id="6" name="组合 5"/>
            <p:cNvGrpSpPr/>
            <p:nvPr/>
          </p:nvGrpSpPr>
          <p:grpSpPr>
            <a:xfrm>
              <a:off x="1047750" y="1466850"/>
              <a:ext cx="3789293" cy="1962150"/>
              <a:chOff x="1047750" y="1466850"/>
              <a:chExt cx="3789293" cy="1962150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1047750" y="1466850"/>
                <a:ext cx="3789293" cy="1962150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直角三角形 4"/>
              <p:cNvSpPr/>
              <p:nvPr/>
            </p:nvSpPr>
            <p:spPr>
              <a:xfrm rot="5400000">
                <a:off x="1281847" y="1252044"/>
                <a:ext cx="914400" cy="1360487"/>
              </a:xfrm>
              <a:prstGeom prst="rtTriangle">
                <a:avLst/>
              </a:prstGeom>
              <a:solidFill>
                <a:srgbClr val="5261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1120336" y="1521814"/>
              <a:ext cx="13915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372137" y="3760175"/>
            <a:ext cx="3797290" cy="1962150"/>
            <a:chOff x="1039753" y="1466850"/>
            <a:chExt cx="3797290" cy="1962150"/>
          </a:xfrm>
        </p:grpSpPr>
        <p:grpSp>
          <p:nvGrpSpPr>
            <p:cNvPr id="42" name="组合 41"/>
            <p:cNvGrpSpPr/>
            <p:nvPr/>
          </p:nvGrpSpPr>
          <p:grpSpPr>
            <a:xfrm>
              <a:off x="1039753" y="1466850"/>
              <a:ext cx="3797290" cy="1962150"/>
              <a:chOff x="1039753" y="1466850"/>
              <a:chExt cx="3797290" cy="1962150"/>
            </a:xfrm>
          </p:grpSpPr>
          <p:sp>
            <p:nvSpPr>
              <p:cNvPr id="44" name="矩形 43"/>
              <p:cNvSpPr/>
              <p:nvPr/>
            </p:nvSpPr>
            <p:spPr>
              <a:xfrm>
                <a:off x="1047750" y="1466850"/>
                <a:ext cx="3789293" cy="1962150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直角三角形 44"/>
              <p:cNvSpPr/>
              <p:nvPr/>
            </p:nvSpPr>
            <p:spPr>
              <a:xfrm rot="5400000">
                <a:off x="1262797" y="1252044"/>
                <a:ext cx="914400" cy="1360487"/>
              </a:xfrm>
              <a:prstGeom prst="rtTriangle">
                <a:avLst/>
              </a:prstGeom>
              <a:solidFill>
                <a:srgbClr val="5261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3" name="文本框 42"/>
            <p:cNvSpPr txBox="1"/>
            <p:nvPr/>
          </p:nvSpPr>
          <p:spPr>
            <a:xfrm>
              <a:off x="1080580" y="1521814"/>
              <a:ext cx="13915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558744" y="1466850"/>
            <a:ext cx="3797290" cy="1962150"/>
            <a:chOff x="1039753" y="1466850"/>
            <a:chExt cx="3797290" cy="1962150"/>
          </a:xfrm>
        </p:grpSpPr>
        <p:grpSp>
          <p:nvGrpSpPr>
            <p:cNvPr id="47" name="组合 46"/>
            <p:cNvGrpSpPr/>
            <p:nvPr/>
          </p:nvGrpSpPr>
          <p:grpSpPr>
            <a:xfrm>
              <a:off x="1039753" y="1466850"/>
              <a:ext cx="3797290" cy="1962150"/>
              <a:chOff x="1039753" y="1466850"/>
              <a:chExt cx="3797290" cy="1962150"/>
            </a:xfrm>
          </p:grpSpPr>
          <p:sp>
            <p:nvSpPr>
              <p:cNvPr id="49" name="矩形 48"/>
              <p:cNvSpPr/>
              <p:nvPr/>
            </p:nvSpPr>
            <p:spPr>
              <a:xfrm>
                <a:off x="1047750" y="1466850"/>
                <a:ext cx="3789293" cy="1962150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直角三角形 49"/>
              <p:cNvSpPr/>
              <p:nvPr/>
            </p:nvSpPr>
            <p:spPr>
              <a:xfrm rot="5400000">
                <a:off x="1262797" y="1252044"/>
                <a:ext cx="914400" cy="1360487"/>
              </a:xfrm>
              <a:prstGeom prst="rtTriangle">
                <a:avLst/>
              </a:prstGeom>
              <a:solidFill>
                <a:srgbClr val="E7C7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8" name="文本框 47"/>
            <p:cNvSpPr txBox="1"/>
            <p:nvPr/>
          </p:nvSpPr>
          <p:spPr>
            <a:xfrm>
              <a:off x="1093832" y="1521814"/>
              <a:ext cx="13915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7899125" y="3760175"/>
            <a:ext cx="3789293" cy="1962150"/>
            <a:chOff x="1047750" y="1466850"/>
            <a:chExt cx="3789293" cy="1962150"/>
          </a:xfrm>
        </p:grpSpPr>
        <p:grpSp>
          <p:nvGrpSpPr>
            <p:cNvPr id="52" name="组合 51"/>
            <p:cNvGrpSpPr/>
            <p:nvPr/>
          </p:nvGrpSpPr>
          <p:grpSpPr>
            <a:xfrm>
              <a:off x="1047750" y="1466850"/>
              <a:ext cx="3789293" cy="1962150"/>
              <a:chOff x="1047750" y="1466850"/>
              <a:chExt cx="3789293" cy="1962150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1047750" y="1466850"/>
                <a:ext cx="3789293" cy="1962150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直角三角形 54"/>
              <p:cNvSpPr/>
              <p:nvPr/>
            </p:nvSpPr>
            <p:spPr>
              <a:xfrm rot="5400000">
                <a:off x="1281847" y="1252044"/>
                <a:ext cx="914400" cy="1360487"/>
              </a:xfrm>
              <a:prstGeom prst="rtTriangle">
                <a:avLst/>
              </a:prstGeom>
              <a:solidFill>
                <a:srgbClr val="E7C7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文本框 52"/>
            <p:cNvSpPr txBox="1"/>
            <p:nvPr/>
          </p:nvSpPr>
          <p:spPr>
            <a:xfrm>
              <a:off x="1067328" y="1521814"/>
              <a:ext cx="13915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04</a:t>
              </a:r>
              <a:endParaRPr lang="zh-CN" altLang="en-US" sz="28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456630" y="1634231"/>
            <a:ext cx="3260202" cy="1716918"/>
            <a:chOff x="6374545" y="1038757"/>
            <a:chExt cx="3558183" cy="1716918"/>
          </a:xfrm>
        </p:grpSpPr>
        <p:sp>
          <p:nvSpPr>
            <p:cNvPr id="57" name="文本框 56"/>
            <p:cNvSpPr txBox="1"/>
            <p:nvPr/>
          </p:nvSpPr>
          <p:spPr>
            <a:xfrm>
              <a:off x="7879355" y="1038757"/>
              <a:ext cx="205337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r>
                <a:rPr lang="zh-CN" altLang="en-US" sz="2200" dirty="0">
                  <a:solidFill>
                    <a:srgbClr val="5261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输入标题文本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6374545" y="1370680"/>
              <a:ext cx="352904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pPr algn="r">
                <a:lnSpc>
                  <a:spcPct val="150000"/>
                </a:lnSpc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Distant Time by Rabindranath. I know not from what distant time .thou art ever coming nearer to meet me. I know not from what</a:t>
              </a: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5943570" y="1634231"/>
            <a:ext cx="3260202" cy="1716918"/>
            <a:chOff x="6374545" y="1038757"/>
            <a:chExt cx="3558183" cy="1716918"/>
          </a:xfrm>
        </p:grpSpPr>
        <p:sp>
          <p:nvSpPr>
            <p:cNvPr id="60" name="文本框 59"/>
            <p:cNvSpPr txBox="1"/>
            <p:nvPr/>
          </p:nvSpPr>
          <p:spPr>
            <a:xfrm>
              <a:off x="7879355" y="1038757"/>
              <a:ext cx="205337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r>
                <a:rPr lang="zh-CN" altLang="en-US" sz="2200" dirty="0">
                  <a:solidFill>
                    <a:srgbClr val="5261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输入标题文本</a:t>
              </a: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6374545" y="1370680"/>
              <a:ext cx="352904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pPr algn="r">
                <a:lnSpc>
                  <a:spcPct val="150000"/>
                </a:lnSpc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Distant Time by Rabindranath. I know not from what distant time .thou art ever coming nearer to meet me. I know not from what</a:t>
              </a: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3789308" y="3897646"/>
            <a:ext cx="3260202" cy="1716918"/>
            <a:chOff x="6374545" y="1038757"/>
            <a:chExt cx="3558183" cy="1716918"/>
          </a:xfrm>
        </p:grpSpPr>
        <p:sp>
          <p:nvSpPr>
            <p:cNvPr id="63" name="文本框 62"/>
            <p:cNvSpPr txBox="1"/>
            <p:nvPr/>
          </p:nvSpPr>
          <p:spPr>
            <a:xfrm>
              <a:off x="7879355" y="1038757"/>
              <a:ext cx="205337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r>
                <a:rPr lang="zh-CN" altLang="en-US" sz="2200" dirty="0">
                  <a:solidFill>
                    <a:srgbClr val="5261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输入标题文本</a:t>
              </a: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6374545" y="1370680"/>
              <a:ext cx="352904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pPr algn="r">
                <a:lnSpc>
                  <a:spcPct val="150000"/>
                </a:lnSpc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Distant Time by Rabindranath. I know not from what distant time .thou art ever coming nearer to meet me. I know not from what</a:t>
              </a: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8276248" y="3897646"/>
            <a:ext cx="3260202" cy="1716918"/>
            <a:chOff x="6374545" y="1038757"/>
            <a:chExt cx="3558183" cy="1716918"/>
          </a:xfrm>
        </p:grpSpPr>
        <p:sp>
          <p:nvSpPr>
            <p:cNvPr id="66" name="文本框 65"/>
            <p:cNvSpPr txBox="1"/>
            <p:nvPr/>
          </p:nvSpPr>
          <p:spPr>
            <a:xfrm>
              <a:off x="7879355" y="1038757"/>
              <a:ext cx="205337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r>
                <a:rPr lang="zh-CN" altLang="en-US" sz="2200" dirty="0">
                  <a:solidFill>
                    <a:srgbClr val="5261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输入标题文本</a:t>
              </a: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6374545" y="1370680"/>
              <a:ext cx="352904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pPr algn="r">
                <a:lnSpc>
                  <a:spcPct val="150000"/>
                </a:lnSpc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Distant Time by Rabindranath. I know not from what distant time .thou art ever coming nearer to meet me. I know not from what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/>
        </p:nvSpPr>
        <p:spPr bwMode="auto">
          <a:xfrm flipH="1">
            <a:off x="0" y="5871029"/>
            <a:ext cx="12192000" cy="1012232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346076" y="323047"/>
            <a:ext cx="2851486" cy="592053"/>
            <a:chOff x="384176" y="265897"/>
            <a:chExt cx="2851486" cy="592053"/>
          </a:xfrm>
        </p:grpSpPr>
        <p:grpSp>
          <p:nvGrpSpPr>
            <p:cNvPr id="16" name="组合 15"/>
            <p:cNvGrpSpPr/>
            <p:nvPr/>
          </p:nvGrpSpPr>
          <p:grpSpPr>
            <a:xfrm>
              <a:off x="384176" y="307549"/>
              <a:ext cx="377371" cy="507162"/>
              <a:chOff x="899886" y="361978"/>
              <a:chExt cx="377371" cy="507162"/>
            </a:xfrm>
          </p:grpSpPr>
          <p:sp>
            <p:nvSpPr>
              <p:cNvPr id="14" name="等腰三角形 13"/>
              <p:cNvSpPr/>
              <p:nvPr/>
            </p:nvSpPr>
            <p:spPr>
              <a:xfrm>
                <a:off x="899886" y="613178"/>
                <a:ext cx="377371" cy="255962"/>
              </a:xfrm>
              <a:prstGeom prst="triangle">
                <a:avLst/>
              </a:prstGeom>
              <a:solidFill>
                <a:srgbClr val="5261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等腰三角形 14"/>
              <p:cNvSpPr/>
              <p:nvPr/>
            </p:nvSpPr>
            <p:spPr>
              <a:xfrm rot="10800000">
                <a:off x="899886" y="361978"/>
                <a:ext cx="377371" cy="255962"/>
              </a:xfrm>
              <a:prstGeom prst="triangle">
                <a:avLst/>
              </a:prstGeom>
              <a:solidFill>
                <a:srgbClr val="E7C7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825047" y="265897"/>
              <a:ext cx="2410615" cy="592053"/>
              <a:chOff x="5287963" y="239774"/>
              <a:chExt cx="2410615" cy="592053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5287963" y="239774"/>
                <a:ext cx="163234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000" b="1" dirty="0">
                    <a:solidFill>
                      <a:srgbClr val="52618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文泉驿等宽微米黑" panose="020B0606030804020204" pitchFamily="34" charset="-122"/>
                  </a:rPr>
                  <a:t>经验总结</a:t>
                </a: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5287963" y="554828"/>
                <a:ext cx="24106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Please enter the title content</a:t>
                </a:r>
                <a:endPara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" name="矩形: 圆角 4"/>
          <p:cNvSpPr/>
          <p:nvPr/>
        </p:nvSpPr>
        <p:spPr>
          <a:xfrm>
            <a:off x="7068456" y="2249715"/>
            <a:ext cx="4441372" cy="1446829"/>
          </a:xfrm>
          <a:prstGeom prst="roundRect">
            <a:avLst/>
          </a:prstGeom>
          <a:noFill/>
          <a:ln w="19050">
            <a:solidFill>
              <a:srgbClr val="E7C7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/>
          <p:cNvSpPr/>
          <p:nvPr/>
        </p:nvSpPr>
        <p:spPr>
          <a:xfrm>
            <a:off x="682170" y="2249715"/>
            <a:ext cx="4441372" cy="1446829"/>
          </a:xfrm>
          <a:prstGeom prst="roundRect">
            <a:avLst/>
          </a:prstGeom>
          <a:noFill/>
          <a:ln w="19050">
            <a:solidFill>
              <a:srgbClr val="526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919703" y="1772386"/>
            <a:ext cx="1632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文泉驿等宽微米黑" panose="020B0606030804020204" pitchFamily="34" charset="-122"/>
              </a:rPr>
              <a:t>20XX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文泉驿等宽微米黑" panose="020B0606030804020204" pitchFamily="34" charset="-122"/>
              </a:rPr>
              <a:t>年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9639953" y="1772386"/>
            <a:ext cx="1632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文泉驿等宽微米黑" panose="020B0606030804020204" pitchFamily="34" charset="-122"/>
              </a:rPr>
              <a:t>20XX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文泉驿等宽微米黑" panose="020B0606030804020204" pitchFamily="34" charset="-122"/>
              </a:rPr>
              <a:t>年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6096000" y="1998373"/>
            <a:ext cx="1944913" cy="1944913"/>
            <a:chOff x="6096000" y="1998373"/>
            <a:chExt cx="1944913" cy="19449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菱形 2"/>
            <p:cNvSpPr/>
            <p:nvPr/>
          </p:nvSpPr>
          <p:spPr>
            <a:xfrm>
              <a:off x="6096000" y="1998373"/>
              <a:ext cx="1944913" cy="1944913"/>
            </a:xfrm>
            <a:prstGeom prst="diamond">
              <a:avLst/>
            </a:prstGeom>
            <a:solidFill>
              <a:srgbClr val="E7C7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菱形 20"/>
            <p:cNvSpPr/>
            <p:nvPr/>
          </p:nvSpPr>
          <p:spPr>
            <a:xfrm>
              <a:off x="6258456" y="2159798"/>
              <a:ext cx="1620000" cy="1620000"/>
            </a:xfrm>
            <a:prstGeom prst="diamond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834456" y="2746398"/>
              <a:ext cx="468000" cy="396000"/>
              <a:chOff x="5252483" y="3398084"/>
              <a:chExt cx="341526" cy="382400"/>
            </a:xfrm>
            <a:solidFill>
              <a:schemeClr val="bg1"/>
            </a:solidFill>
          </p:grpSpPr>
          <p:sp>
            <p:nvSpPr>
              <p:cNvPr id="23" name="Freeform 120"/>
              <p:cNvSpPr/>
              <p:nvPr/>
            </p:nvSpPr>
            <p:spPr>
              <a:xfrm>
                <a:off x="5294132" y="3514192"/>
                <a:ext cx="15146" cy="1489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960" y="21600"/>
                    </a:moveTo>
                    <a:cubicBezTo>
                      <a:pt x="17280" y="21600"/>
                      <a:pt x="21600" y="20736"/>
                      <a:pt x="21600" y="20304"/>
                    </a:cubicBezTo>
                    <a:cubicBezTo>
                      <a:pt x="21600" y="1296"/>
                      <a:pt x="21600" y="1296"/>
                      <a:pt x="21600" y="1296"/>
                    </a:cubicBezTo>
                    <a:cubicBezTo>
                      <a:pt x="21600" y="432"/>
                      <a:pt x="17280" y="0"/>
                      <a:pt x="12960" y="0"/>
                    </a:cubicBezTo>
                    <a:cubicBezTo>
                      <a:pt x="4320" y="0"/>
                      <a:pt x="0" y="432"/>
                      <a:pt x="0" y="1296"/>
                    </a:cubicBezTo>
                    <a:cubicBezTo>
                      <a:pt x="0" y="20304"/>
                      <a:pt x="0" y="20304"/>
                      <a:pt x="0" y="20304"/>
                    </a:cubicBezTo>
                    <a:cubicBezTo>
                      <a:pt x="0" y="20736"/>
                      <a:pt x="4320" y="21600"/>
                      <a:pt x="12960" y="2160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4" name="Freeform 121"/>
              <p:cNvSpPr/>
              <p:nvPr/>
            </p:nvSpPr>
            <p:spPr>
              <a:xfrm>
                <a:off x="5383736" y="3514192"/>
                <a:ext cx="15146" cy="1489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640" y="21600"/>
                    </a:moveTo>
                    <a:cubicBezTo>
                      <a:pt x="17280" y="21600"/>
                      <a:pt x="21600" y="20736"/>
                      <a:pt x="21600" y="20304"/>
                    </a:cubicBezTo>
                    <a:cubicBezTo>
                      <a:pt x="21600" y="1296"/>
                      <a:pt x="21600" y="1296"/>
                      <a:pt x="21600" y="1296"/>
                    </a:cubicBezTo>
                    <a:cubicBezTo>
                      <a:pt x="21600" y="432"/>
                      <a:pt x="17280" y="0"/>
                      <a:pt x="8640" y="0"/>
                    </a:cubicBezTo>
                    <a:cubicBezTo>
                      <a:pt x="4320" y="0"/>
                      <a:pt x="0" y="432"/>
                      <a:pt x="0" y="1296"/>
                    </a:cubicBezTo>
                    <a:cubicBezTo>
                      <a:pt x="0" y="20304"/>
                      <a:pt x="0" y="20304"/>
                      <a:pt x="0" y="20304"/>
                    </a:cubicBezTo>
                    <a:cubicBezTo>
                      <a:pt x="0" y="20736"/>
                      <a:pt x="4320" y="21600"/>
                      <a:pt x="8640" y="2160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6" name="Freeform 122"/>
              <p:cNvSpPr/>
              <p:nvPr/>
            </p:nvSpPr>
            <p:spPr>
              <a:xfrm>
                <a:off x="5506154" y="3516716"/>
                <a:ext cx="30289" cy="143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480" y="0"/>
                    </a:moveTo>
                    <a:cubicBezTo>
                      <a:pt x="2160" y="0"/>
                      <a:pt x="0" y="450"/>
                      <a:pt x="0" y="1350"/>
                    </a:cubicBezTo>
                    <a:cubicBezTo>
                      <a:pt x="12960" y="20700"/>
                      <a:pt x="12960" y="20700"/>
                      <a:pt x="12960" y="20700"/>
                    </a:cubicBezTo>
                    <a:cubicBezTo>
                      <a:pt x="12960" y="21150"/>
                      <a:pt x="15120" y="21600"/>
                      <a:pt x="17280" y="21600"/>
                    </a:cubicBezTo>
                    <a:cubicBezTo>
                      <a:pt x="21600" y="21600"/>
                      <a:pt x="21600" y="21150"/>
                      <a:pt x="21600" y="20250"/>
                    </a:cubicBezTo>
                    <a:cubicBezTo>
                      <a:pt x="10800" y="900"/>
                      <a:pt x="10800" y="900"/>
                      <a:pt x="10800" y="900"/>
                    </a:cubicBezTo>
                    <a:cubicBezTo>
                      <a:pt x="10800" y="450"/>
                      <a:pt x="8640" y="0"/>
                      <a:pt x="6480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7" name="Freeform 123"/>
              <p:cNvSpPr/>
              <p:nvPr/>
            </p:nvSpPr>
            <p:spPr>
              <a:xfrm>
                <a:off x="5252483" y="3398084"/>
                <a:ext cx="188045" cy="382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886" y="0"/>
                    </a:moveTo>
                    <a:cubicBezTo>
                      <a:pt x="2057" y="0"/>
                      <a:pt x="2057" y="0"/>
                      <a:pt x="2057" y="0"/>
                    </a:cubicBezTo>
                    <a:cubicBezTo>
                      <a:pt x="686" y="0"/>
                      <a:pt x="0" y="506"/>
                      <a:pt x="0" y="1013"/>
                    </a:cubicBezTo>
                    <a:cubicBezTo>
                      <a:pt x="0" y="20587"/>
                      <a:pt x="0" y="20587"/>
                      <a:pt x="0" y="20587"/>
                    </a:cubicBezTo>
                    <a:cubicBezTo>
                      <a:pt x="0" y="21094"/>
                      <a:pt x="686" y="21600"/>
                      <a:pt x="2057" y="21600"/>
                    </a:cubicBezTo>
                    <a:cubicBezTo>
                      <a:pt x="19886" y="21600"/>
                      <a:pt x="19886" y="21600"/>
                      <a:pt x="19886" y="21600"/>
                    </a:cubicBezTo>
                    <a:cubicBezTo>
                      <a:pt x="20914" y="21600"/>
                      <a:pt x="21600" y="21094"/>
                      <a:pt x="21600" y="20587"/>
                    </a:cubicBezTo>
                    <a:cubicBezTo>
                      <a:pt x="21600" y="1013"/>
                      <a:pt x="21600" y="1013"/>
                      <a:pt x="21600" y="1013"/>
                    </a:cubicBezTo>
                    <a:cubicBezTo>
                      <a:pt x="21600" y="506"/>
                      <a:pt x="20914" y="0"/>
                      <a:pt x="19886" y="0"/>
                    </a:cubicBezTo>
                    <a:close/>
                    <a:moveTo>
                      <a:pt x="9943" y="20756"/>
                    </a:moveTo>
                    <a:cubicBezTo>
                      <a:pt x="1371" y="20756"/>
                      <a:pt x="1371" y="20756"/>
                      <a:pt x="1371" y="20756"/>
                    </a:cubicBezTo>
                    <a:cubicBezTo>
                      <a:pt x="1371" y="844"/>
                      <a:pt x="1371" y="844"/>
                      <a:pt x="1371" y="844"/>
                    </a:cubicBezTo>
                    <a:cubicBezTo>
                      <a:pt x="9943" y="844"/>
                      <a:pt x="9943" y="844"/>
                      <a:pt x="9943" y="844"/>
                    </a:cubicBezTo>
                    <a:lnTo>
                      <a:pt x="9943" y="20756"/>
                    </a:lnTo>
                    <a:close/>
                    <a:moveTo>
                      <a:pt x="20229" y="20756"/>
                    </a:moveTo>
                    <a:cubicBezTo>
                      <a:pt x="11657" y="20756"/>
                      <a:pt x="11657" y="20756"/>
                      <a:pt x="11657" y="20756"/>
                    </a:cubicBezTo>
                    <a:cubicBezTo>
                      <a:pt x="11657" y="844"/>
                      <a:pt x="11657" y="844"/>
                      <a:pt x="11657" y="844"/>
                    </a:cubicBezTo>
                    <a:cubicBezTo>
                      <a:pt x="20229" y="844"/>
                      <a:pt x="20229" y="844"/>
                      <a:pt x="20229" y="844"/>
                    </a:cubicBezTo>
                    <a:lnTo>
                      <a:pt x="20229" y="20756"/>
                    </a:ln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8" name="Freeform 124"/>
              <p:cNvSpPr/>
              <p:nvPr/>
            </p:nvSpPr>
            <p:spPr>
              <a:xfrm>
                <a:off x="5449362" y="3398084"/>
                <a:ext cx="144647" cy="382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42" h="21600" extrusionOk="0">
                    <a:moveTo>
                      <a:pt x="14988" y="844"/>
                    </a:moveTo>
                    <a:cubicBezTo>
                      <a:pt x="14547" y="338"/>
                      <a:pt x="13224" y="0"/>
                      <a:pt x="11902" y="0"/>
                    </a:cubicBezTo>
                    <a:cubicBezTo>
                      <a:pt x="2204" y="506"/>
                      <a:pt x="2204" y="506"/>
                      <a:pt x="2204" y="506"/>
                    </a:cubicBezTo>
                    <a:cubicBezTo>
                      <a:pt x="1322" y="506"/>
                      <a:pt x="441" y="1013"/>
                      <a:pt x="0" y="1350"/>
                    </a:cubicBezTo>
                    <a:cubicBezTo>
                      <a:pt x="6612" y="20756"/>
                      <a:pt x="6612" y="20756"/>
                      <a:pt x="6612" y="20756"/>
                    </a:cubicBezTo>
                    <a:cubicBezTo>
                      <a:pt x="6612" y="21262"/>
                      <a:pt x="7935" y="21600"/>
                      <a:pt x="9257" y="21600"/>
                    </a:cubicBezTo>
                    <a:cubicBezTo>
                      <a:pt x="18955" y="21094"/>
                      <a:pt x="18955" y="21094"/>
                      <a:pt x="18955" y="21094"/>
                    </a:cubicBezTo>
                    <a:cubicBezTo>
                      <a:pt x="19837" y="21094"/>
                      <a:pt x="20278" y="20925"/>
                      <a:pt x="20718" y="20756"/>
                    </a:cubicBezTo>
                    <a:cubicBezTo>
                      <a:pt x="21159" y="20587"/>
                      <a:pt x="21600" y="20250"/>
                      <a:pt x="21159" y="20081"/>
                    </a:cubicBezTo>
                    <a:lnTo>
                      <a:pt x="14988" y="844"/>
                    </a:lnTo>
                    <a:close/>
                    <a:moveTo>
                      <a:pt x="8816" y="20925"/>
                    </a:moveTo>
                    <a:cubicBezTo>
                      <a:pt x="2204" y="1350"/>
                      <a:pt x="2204" y="1350"/>
                      <a:pt x="2204" y="1350"/>
                    </a:cubicBezTo>
                    <a:cubicBezTo>
                      <a:pt x="12784" y="675"/>
                      <a:pt x="12784" y="675"/>
                      <a:pt x="12784" y="675"/>
                    </a:cubicBezTo>
                    <a:cubicBezTo>
                      <a:pt x="19396" y="20250"/>
                      <a:pt x="19396" y="20250"/>
                      <a:pt x="19396" y="20250"/>
                    </a:cubicBezTo>
                    <a:lnTo>
                      <a:pt x="8816" y="20925"/>
                    </a:ln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4151086" y="1998373"/>
            <a:ext cx="1872000" cy="1872000"/>
            <a:chOff x="4151086" y="1998373"/>
            <a:chExt cx="1872000" cy="18720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2" name="菱形 11"/>
            <p:cNvSpPr/>
            <p:nvPr/>
          </p:nvSpPr>
          <p:spPr>
            <a:xfrm>
              <a:off x="4151086" y="1998373"/>
              <a:ext cx="1872000" cy="1872000"/>
            </a:xfrm>
            <a:prstGeom prst="diamond">
              <a:avLst/>
            </a:prstGeom>
            <a:solidFill>
              <a:srgbClr val="526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菱形 19"/>
            <p:cNvSpPr/>
            <p:nvPr/>
          </p:nvSpPr>
          <p:spPr>
            <a:xfrm>
              <a:off x="4271627" y="2121698"/>
              <a:ext cx="1620000" cy="1620000"/>
            </a:xfrm>
            <a:prstGeom prst="diamond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4856051" y="2706122"/>
              <a:ext cx="476551" cy="476551"/>
              <a:chOff x="9816030" y="1103691"/>
              <a:chExt cx="382400" cy="382400"/>
            </a:xfrm>
            <a:solidFill>
              <a:schemeClr val="bg1"/>
            </a:solidFill>
          </p:grpSpPr>
          <p:sp>
            <p:nvSpPr>
              <p:cNvPr id="33" name="Freeform 217"/>
              <p:cNvSpPr/>
              <p:nvPr/>
            </p:nvSpPr>
            <p:spPr>
              <a:xfrm>
                <a:off x="9816030" y="1103691"/>
                <a:ext cx="382400" cy="382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587" y="1856"/>
                    </a:moveTo>
                    <a:cubicBezTo>
                      <a:pt x="17212" y="1856"/>
                      <a:pt x="17212" y="1856"/>
                      <a:pt x="17212" y="1856"/>
                    </a:cubicBezTo>
                    <a:cubicBezTo>
                      <a:pt x="17212" y="506"/>
                      <a:pt x="17212" y="506"/>
                      <a:pt x="17212" y="506"/>
                    </a:cubicBezTo>
                    <a:cubicBezTo>
                      <a:pt x="17212" y="338"/>
                      <a:pt x="17044" y="169"/>
                      <a:pt x="16875" y="169"/>
                    </a:cubicBezTo>
                    <a:cubicBezTo>
                      <a:pt x="16706" y="169"/>
                      <a:pt x="16537" y="338"/>
                      <a:pt x="16537" y="506"/>
                    </a:cubicBezTo>
                    <a:cubicBezTo>
                      <a:pt x="16537" y="1856"/>
                      <a:pt x="16537" y="1856"/>
                      <a:pt x="16537" y="1856"/>
                    </a:cubicBezTo>
                    <a:cubicBezTo>
                      <a:pt x="11137" y="1856"/>
                      <a:pt x="11137" y="1856"/>
                      <a:pt x="11137" y="1856"/>
                    </a:cubicBezTo>
                    <a:cubicBezTo>
                      <a:pt x="11137" y="506"/>
                      <a:pt x="11137" y="506"/>
                      <a:pt x="11137" y="506"/>
                    </a:cubicBezTo>
                    <a:cubicBezTo>
                      <a:pt x="11137" y="338"/>
                      <a:pt x="10969" y="169"/>
                      <a:pt x="10800" y="169"/>
                    </a:cubicBezTo>
                    <a:cubicBezTo>
                      <a:pt x="10631" y="169"/>
                      <a:pt x="10462" y="338"/>
                      <a:pt x="10462" y="506"/>
                    </a:cubicBezTo>
                    <a:cubicBezTo>
                      <a:pt x="10462" y="1856"/>
                      <a:pt x="10462" y="1856"/>
                      <a:pt x="10462" y="1856"/>
                    </a:cubicBezTo>
                    <a:cubicBezTo>
                      <a:pt x="5063" y="1856"/>
                      <a:pt x="5063" y="1856"/>
                      <a:pt x="5063" y="1856"/>
                    </a:cubicBezTo>
                    <a:cubicBezTo>
                      <a:pt x="5063" y="338"/>
                      <a:pt x="5063" y="338"/>
                      <a:pt x="5063" y="338"/>
                    </a:cubicBezTo>
                    <a:cubicBezTo>
                      <a:pt x="5063" y="169"/>
                      <a:pt x="4894" y="0"/>
                      <a:pt x="4725" y="0"/>
                    </a:cubicBezTo>
                    <a:cubicBezTo>
                      <a:pt x="4556" y="0"/>
                      <a:pt x="4388" y="169"/>
                      <a:pt x="4388" y="338"/>
                    </a:cubicBezTo>
                    <a:cubicBezTo>
                      <a:pt x="4388" y="1856"/>
                      <a:pt x="4388" y="1856"/>
                      <a:pt x="4388" y="1856"/>
                    </a:cubicBezTo>
                    <a:cubicBezTo>
                      <a:pt x="1013" y="1856"/>
                      <a:pt x="1013" y="1856"/>
                      <a:pt x="1013" y="1856"/>
                    </a:cubicBezTo>
                    <a:cubicBezTo>
                      <a:pt x="506" y="1856"/>
                      <a:pt x="0" y="2363"/>
                      <a:pt x="0" y="2869"/>
                    </a:cubicBezTo>
                    <a:cubicBezTo>
                      <a:pt x="0" y="20587"/>
                      <a:pt x="0" y="20587"/>
                      <a:pt x="0" y="20587"/>
                    </a:cubicBezTo>
                    <a:cubicBezTo>
                      <a:pt x="0" y="21094"/>
                      <a:pt x="506" y="21600"/>
                      <a:pt x="1013" y="21600"/>
                    </a:cubicBezTo>
                    <a:cubicBezTo>
                      <a:pt x="20587" y="21600"/>
                      <a:pt x="20587" y="21600"/>
                      <a:pt x="20587" y="21600"/>
                    </a:cubicBezTo>
                    <a:cubicBezTo>
                      <a:pt x="21094" y="21600"/>
                      <a:pt x="21600" y="21094"/>
                      <a:pt x="21600" y="20587"/>
                    </a:cubicBezTo>
                    <a:cubicBezTo>
                      <a:pt x="21600" y="2869"/>
                      <a:pt x="21600" y="2869"/>
                      <a:pt x="21600" y="2869"/>
                    </a:cubicBezTo>
                    <a:cubicBezTo>
                      <a:pt x="21600" y="2363"/>
                      <a:pt x="21094" y="1856"/>
                      <a:pt x="20587" y="1856"/>
                    </a:cubicBezTo>
                    <a:close/>
                    <a:moveTo>
                      <a:pt x="20756" y="20756"/>
                    </a:moveTo>
                    <a:cubicBezTo>
                      <a:pt x="844" y="20756"/>
                      <a:pt x="844" y="20756"/>
                      <a:pt x="844" y="20756"/>
                    </a:cubicBezTo>
                    <a:cubicBezTo>
                      <a:pt x="844" y="7088"/>
                      <a:pt x="844" y="7088"/>
                      <a:pt x="844" y="7088"/>
                    </a:cubicBezTo>
                    <a:cubicBezTo>
                      <a:pt x="20756" y="7088"/>
                      <a:pt x="20756" y="7088"/>
                      <a:pt x="20756" y="7088"/>
                    </a:cubicBezTo>
                    <a:lnTo>
                      <a:pt x="20756" y="20756"/>
                    </a:lnTo>
                    <a:close/>
                    <a:moveTo>
                      <a:pt x="20756" y="6244"/>
                    </a:moveTo>
                    <a:cubicBezTo>
                      <a:pt x="844" y="6244"/>
                      <a:pt x="844" y="6244"/>
                      <a:pt x="844" y="6244"/>
                    </a:cubicBezTo>
                    <a:cubicBezTo>
                      <a:pt x="844" y="2700"/>
                      <a:pt x="844" y="2700"/>
                      <a:pt x="844" y="2700"/>
                    </a:cubicBezTo>
                    <a:cubicBezTo>
                      <a:pt x="4388" y="2700"/>
                      <a:pt x="4388" y="2700"/>
                      <a:pt x="4388" y="2700"/>
                    </a:cubicBezTo>
                    <a:cubicBezTo>
                      <a:pt x="4388" y="3881"/>
                      <a:pt x="4388" y="3881"/>
                      <a:pt x="4388" y="3881"/>
                    </a:cubicBezTo>
                    <a:cubicBezTo>
                      <a:pt x="4388" y="4219"/>
                      <a:pt x="4556" y="4388"/>
                      <a:pt x="4725" y="4388"/>
                    </a:cubicBezTo>
                    <a:cubicBezTo>
                      <a:pt x="4894" y="4388"/>
                      <a:pt x="5063" y="4219"/>
                      <a:pt x="5063" y="3881"/>
                    </a:cubicBezTo>
                    <a:cubicBezTo>
                      <a:pt x="5063" y="2700"/>
                      <a:pt x="5063" y="2700"/>
                      <a:pt x="5063" y="2700"/>
                    </a:cubicBezTo>
                    <a:cubicBezTo>
                      <a:pt x="10462" y="2700"/>
                      <a:pt x="10462" y="2700"/>
                      <a:pt x="10462" y="2700"/>
                    </a:cubicBezTo>
                    <a:cubicBezTo>
                      <a:pt x="10462" y="4219"/>
                      <a:pt x="10462" y="4219"/>
                      <a:pt x="10462" y="4219"/>
                    </a:cubicBezTo>
                    <a:cubicBezTo>
                      <a:pt x="10462" y="4388"/>
                      <a:pt x="10631" y="4556"/>
                      <a:pt x="10800" y="4556"/>
                    </a:cubicBezTo>
                    <a:cubicBezTo>
                      <a:pt x="10969" y="4556"/>
                      <a:pt x="11137" y="4388"/>
                      <a:pt x="11137" y="4219"/>
                    </a:cubicBezTo>
                    <a:cubicBezTo>
                      <a:pt x="11137" y="2700"/>
                      <a:pt x="11137" y="2700"/>
                      <a:pt x="11137" y="2700"/>
                    </a:cubicBezTo>
                    <a:cubicBezTo>
                      <a:pt x="16537" y="2700"/>
                      <a:pt x="16537" y="2700"/>
                      <a:pt x="16537" y="2700"/>
                    </a:cubicBezTo>
                    <a:cubicBezTo>
                      <a:pt x="16537" y="4219"/>
                      <a:pt x="16537" y="4219"/>
                      <a:pt x="16537" y="4219"/>
                    </a:cubicBezTo>
                    <a:cubicBezTo>
                      <a:pt x="16537" y="4388"/>
                      <a:pt x="16706" y="4556"/>
                      <a:pt x="16875" y="4556"/>
                    </a:cubicBezTo>
                    <a:cubicBezTo>
                      <a:pt x="17044" y="4556"/>
                      <a:pt x="17212" y="4388"/>
                      <a:pt x="17212" y="4219"/>
                    </a:cubicBezTo>
                    <a:cubicBezTo>
                      <a:pt x="17212" y="2700"/>
                      <a:pt x="17212" y="2700"/>
                      <a:pt x="17212" y="2700"/>
                    </a:cubicBezTo>
                    <a:cubicBezTo>
                      <a:pt x="20756" y="2700"/>
                      <a:pt x="20756" y="2700"/>
                      <a:pt x="20756" y="2700"/>
                    </a:cubicBezTo>
                    <a:lnTo>
                      <a:pt x="20756" y="6244"/>
                    </a:ln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4" name="Freeform 218"/>
              <p:cNvSpPr/>
              <p:nvPr/>
            </p:nvSpPr>
            <p:spPr>
              <a:xfrm>
                <a:off x="9929614" y="1271543"/>
                <a:ext cx="56792" cy="1463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274" y="21600"/>
                    </a:moveTo>
                    <a:cubicBezTo>
                      <a:pt x="19326" y="21600"/>
                      <a:pt x="19326" y="21600"/>
                      <a:pt x="19326" y="21600"/>
                    </a:cubicBezTo>
                    <a:cubicBezTo>
                      <a:pt x="20463" y="21600"/>
                      <a:pt x="21600" y="21159"/>
                      <a:pt x="21600" y="20278"/>
                    </a:cubicBezTo>
                    <a:cubicBezTo>
                      <a:pt x="21600" y="19837"/>
                      <a:pt x="20463" y="19396"/>
                      <a:pt x="19326" y="19396"/>
                    </a:cubicBezTo>
                    <a:cubicBezTo>
                      <a:pt x="13642" y="19396"/>
                      <a:pt x="13642" y="19396"/>
                      <a:pt x="13642" y="19396"/>
                    </a:cubicBezTo>
                    <a:cubicBezTo>
                      <a:pt x="13642" y="882"/>
                      <a:pt x="13642" y="882"/>
                      <a:pt x="13642" y="882"/>
                    </a:cubicBezTo>
                    <a:cubicBezTo>
                      <a:pt x="13642" y="441"/>
                      <a:pt x="12505" y="0"/>
                      <a:pt x="10232" y="0"/>
                    </a:cubicBezTo>
                    <a:cubicBezTo>
                      <a:pt x="10232" y="0"/>
                      <a:pt x="9095" y="0"/>
                      <a:pt x="9095" y="0"/>
                    </a:cubicBezTo>
                    <a:cubicBezTo>
                      <a:pt x="2274" y="2645"/>
                      <a:pt x="2274" y="2645"/>
                      <a:pt x="2274" y="2645"/>
                    </a:cubicBezTo>
                    <a:cubicBezTo>
                      <a:pt x="2274" y="2645"/>
                      <a:pt x="2274" y="3527"/>
                      <a:pt x="2274" y="3967"/>
                    </a:cubicBezTo>
                    <a:cubicBezTo>
                      <a:pt x="3411" y="3967"/>
                      <a:pt x="4547" y="4408"/>
                      <a:pt x="5684" y="3967"/>
                    </a:cubicBezTo>
                    <a:cubicBezTo>
                      <a:pt x="7958" y="3527"/>
                      <a:pt x="7958" y="3527"/>
                      <a:pt x="7958" y="3527"/>
                    </a:cubicBezTo>
                    <a:cubicBezTo>
                      <a:pt x="7958" y="19396"/>
                      <a:pt x="7958" y="19396"/>
                      <a:pt x="7958" y="19396"/>
                    </a:cubicBezTo>
                    <a:cubicBezTo>
                      <a:pt x="2274" y="19396"/>
                      <a:pt x="2274" y="19396"/>
                      <a:pt x="2274" y="19396"/>
                    </a:cubicBezTo>
                    <a:cubicBezTo>
                      <a:pt x="1137" y="19396"/>
                      <a:pt x="0" y="19837"/>
                      <a:pt x="0" y="20278"/>
                    </a:cubicBezTo>
                    <a:cubicBezTo>
                      <a:pt x="0" y="21159"/>
                      <a:pt x="1137" y="21600"/>
                      <a:pt x="2274" y="2160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5" name="Freeform 219"/>
              <p:cNvSpPr/>
              <p:nvPr/>
            </p:nvSpPr>
            <p:spPr>
              <a:xfrm>
                <a:off x="10028053" y="1271543"/>
                <a:ext cx="56792" cy="1463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274" y="21600"/>
                    </a:moveTo>
                    <a:cubicBezTo>
                      <a:pt x="19326" y="21600"/>
                      <a:pt x="19326" y="21600"/>
                      <a:pt x="19326" y="21600"/>
                    </a:cubicBezTo>
                    <a:cubicBezTo>
                      <a:pt x="20463" y="21600"/>
                      <a:pt x="21600" y="21159"/>
                      <a:pt x="21600" y="20278"/>
                    </a:cubicBezTo>
                    <a:cubicBezTo>
                      <a:pt x="21600" y="19837"/>
                      <a:pt x="20463" y="19396"/>
                      <a:pt x="19326" y="19396"/>
                    </a:cubicBezTo>
                    <a:cubicBezTo>
                      <a:pt x="13642" y="19396"/>
                      <a:pt x="13642" y="19396"/>
                      <a:pt x="13642" y="19396"/>
                    </a:cubicBezTo>
                    <a:cubicBezTo>
                      <a:pt x="13642" y="882"/>
                      <a:pt x="13642" y="882"/>
                      <a:pt x="13642" y="882"/>
                    </a:cubicBezTo>
                    <a:cubicBezTo>
                      <a:pt x="13642" y="441"/>
                      <a:pt x="12505" y="0"/>
                      <a:pt x="11368" y="0"/>
                    </a:cubicBezTo>
                    <a:cubicBezTo>
                      <a:pt x="10232" y="0"/>
                      <a:pt x="10232" y="0"/>
                      <a:pt x="9095" y="0"/>
                    </a:cubicBezTo>
                    <a:cubicBezTo>
                      <a:pt x="3411" y="2645"/>
                      <a:pt x="3411" y="2645"/>
                      <a:pt x="3411" y="2645"/>
                    </a:cubicBezTo>
                    <a:cubicBezTo>
                      <a:pt x="2274" y="2645"/>
                      <a:pt x="2274" y="3527"/>
                      <a:pt x="3411" y="3967"/>
                    </a:cubicBezTo>
                    <a:cubicBezTo>
                      <a:pt x="3411" y="3967"/>
                      <a:pt x="5684" y="4408"/>
                      <a:pt x="5684" y="3967"/>
                    </a:cubicBezTo>
                    <a:cubicBezTo>
                      <a:pt x="7958" y="3527"/>
                      <a:pt x="7958" y="3527"/>
                      <a:pt x="7958" y="3527"/>
                    </a:cubicBezTo>
                    <a:cubicBezTo>
                      <a:pt x="7958" y="19396"/>
                      <a:pt x="7958" y="19396"/>
                      <a:pt x="7958" y="19396"/>
                    </a:cubicBezTo>
                    <a:cubicBezTo>
                      <a:pt x="2274" y="19396"/>
                      <a:pt x="2274" y="19396"/>
                      <a:pt x="2274" y="19396"/>
                    </a:cubicBezTo>
                    <a:cubicBezTo>
                      <a:pt x="1137" y="19396"/>
                      <a:pt x="0" y="19837"/>
                      <a:pt x="0" y="20278"/>
                    </a:cubicBezTo>
                    <a:cubicBezTo>
                      <a:pt x="0" y="21159"/>
                      <a:pt x="1137" y="21600"/>
                      <a:pt x="2274" y="2160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8056337" y="2444610"/>
            <a:ext cx="3399063" cy="1088475"/>
            <a:chOff x="6383522" y="1387866"/>
            <a:chExt cx="3709735" cy="1088475"/>
          </a:xfrm>
        </p:grpSpPr>
        <p:sp>
          <p:nvSpPr>
            <p:cNvPr id="37" name="文本框 36"/>
            <p:cNvSpPr txBox="1"/>
            <p:nvPr/>
          </p:nvSpPr>
          <p:spPr>
            <a:xfrm>
              <a:off x="6383522" y="1387866"/>
              <a:ext cx="17759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输入标题文本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6391365" y="1655860"/>
              <a:ext cx="3701892" cy="820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Distant Time by Rabindranath. I know not from what distant time .thou art ever coming nearer to meet me. I know not from what distant time . 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86115" y="2444610"/>
            <a:ext cx="3410701" cy="1075775"/>
            <a:chOff x="6391365" y="1400566"/>
            <a:chExt cx="3722436" cy="1075775"/>
          </a:xfrm>
        </p:grpSpPr>
        <p:sp>
          <p:nvSpPr>
            <p:cNvPr id="40" name="文本框 39"/>
            <p:cNvSpPr txBox="1"/>
            <p:nvPr/>
          </p:nvSpPr>
          <p:spPr>
            <a:xfrm>
              <a:off x="8337890" y="1400566"/>
              <a:ext cx="17759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输入标题文本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6391365" y="1655860"/>
              <a:ext cx="3701892" cy="820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pPr algn="r">
                <a:lnSpc>
                  <a:spcPct val="150000"/>
                </a:lnSpc>
              </a:pP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Distant Time by Rabindranath. I know not from what distant time .thou art ever coming nearer to meet me. I know not from what distant time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94870" y="4258202"/>
            <a:ext cx="10785931" cy="1799750"/>
            <a:chOff x="6369660" y="1318924"/>
            <a:chExt cx="11771757" cy="1799750"/>
          </a:xfrm>
        </p:grpSpPr>
        <p:sp>
          <p:nvSpPr>
            <p:cNvPr id="46" name="文本框 45"/>
            <p:cNvSpPr txBox="1"/>
            <p:nvPr/>
          </p:nvSpPr>
          <p:spPr>
            <a:xfrm>
              <a:off x="6369660" y="1318924"/>
              <a:ext cx="20533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r>
                <a:rPr lang="zh-CN" altLang="en-US" sz="2000" dirty="0">
                  <a:solidFill>
                    <a:srgbClr val="1841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输入标题文本</a:t>
              </a: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6391364" y="1641346"/>
              <a:ext cx="1175005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Distant Time by Rabindranath. I know not from what distant time .thou art ever coming nearer to meet me. Distant Time by Rabindranath. I know not from what distant time . </a:t>
              </a:r>
            </a:p>
            <a:p>
              <a:pPr algn="l">
                <a:lnSpc>
                  <a:spcPct val="150000"/>
                </a:lnSpc>
              </a:pP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 know not from what distant time .thou art ever coming nearer to meet me. </a:t>
              </a:r>
            </a:p>
            <a:p>
              <a:pPr algn="l">
                <a:lnSpc>
                  <a:spcPct val="150000"/>
                </a:lnSpc>
              </a:pP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Distant Time by Rabindranath. I know not from what distant time .thou art ever coming nearer to meet me. Distant Time by Rabindranath. I know not from what distant time .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/>
          <p:nvPr/>
        </p:nvSpPr>
        <p:spPr bwMode="auto">
          <a:xfrm flipH="1">
            <a:off x="0" y="5871029"/>
            <a:ext cx="12192000" cy="1012232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74686" y="530846"/>
            <a:ext cx="5376171" cy="5485135"/>
            <a:chOff x="6698566" y="879190"/>
            <a:chExt cx="5376171" cy="5485135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11925" y="5470844"/>
              <a:ext cx="573074" cy="652329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83297" y="4565510"/>
              <a:ext cx="1438781" cy="1231499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98566" y="879190"/>
              <a:ext cx="3828620" cy="3298222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8574362" y="1163521"/>
              <a:ext cx="2962913" cy="209110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20461" y="3297771"/>
              <a:ext cx="3554276" cy="3066554"/>
            </a:xfrm>
            <a:prstGeom prst="rect">
              <a:avLst/>
            </a:prstGeom>
          </p:spPr>
        </p:pic>
      </p:grpSp>
      <p:sp>
        <p:nvSpPr>
          <p:cNvPr id="12" name="文本框 11"/>
          <p:cNvSpPr txBox="1"/>
          <p:nvPr/>
        </p:nvSpPr>
        <p:spPr>
          <a:xfrm>
            <a:off x="6493184" y="2321004"/>
            <a:ext cx="4339399" cy="1107996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文泉驿等宽微米黑" panose="020B0606030804020204" pitchFamily="34" charset="-122"/>
              </a:rPr>
              <a:t>未来规划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518212" y="3433963"/>
            <a:ext cx="4339399" cy="307777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ZHENG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 WEI LAI GUI HUA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18211" y="3785929"/>
            <a:ext cx="49916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Distant Time by Rabindranath. I know not from what distant time thou art ever coming nearer to meet me. I know not from what distant time. thou art ever </a:t>
            </a:r>
          </a:p>
          <a:p>
            <a:pPr algn="l"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coming nearer to meet me.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044480" y="3083852"/>
            <a:ext cx="2650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PART.4</a:t>
            </a:r>
            <a:endParaRPr lang="zh-CN" altLang="en-US" sz="54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/>
        </p:nvSpPr>
        <p:spPr bwMode="auto">
          <a:xfrm flipH="1">
            <a:off x="0" y="5871029"/>
            <a:ext cx="12192000" cy="1012232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346076" y="323047"/>
            <a:ext cx="2851486" cy="592053"/>
            <a:chOff x="384176" y="265897"/>
            <a:chExt cx="2851486" cy="592053"/>
          </a:xfrm>
        </p:grpSpPr>
        <p:grpSp>
          <p:nvGrpSpPr>
            <p:cNvPr id="16" name="组合 15"/>
            <p:cNvGrpSpPr/>
            <p:nvPr/>
          </p:nvGrpSpPr>
          <p:grpSpPr>
            <a:xfrm>
              <a:off x="384176" y="307549"/>
              <a:ext cx="377371" cy="507162"/>
              <a:chOff x="899886" y="361978"/>
              <a:chExt cx="377371" cy="507162"/>
            </a:xfrm>
          </p:grpSpPr>
          <p:sp>
            <p:nvSpPr>
              <p:cNvPr id="14" name="等腰三角形 13"/>
              <p:cNvSpPr/>
              <p:nvPr/>
            </p:nvSpPr>
            <p:spPr>
              <a:xfrm>
                <a:off x="899886" y="613178"/>
                <a:ext cx="377371" cy="255962"/>
              </a:xfrm>
              <a:prstGeom prst="triangle">
                <a:avLst/>
              </a:prstGeom>
              <a:solidFill>
                <a:srgbClr val="5261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等腰三角形 14"/>
              <p:cNvSpPr/>
              <p:nvPr/>
            </p:nvSpPr>
            <p:spPr>
              <a:xfrm rot="10800000">
                <a:off x="899886" y="361978"/>
                <a:ext cx="377371" cy="255962"/>
              </a:xfrm>
              <a:prstGeom prst="triangle">
                <a:avLst/>
              </a:prstGeom>
              <a:solidFill>
                <a:srgbClr val="E7C7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825047" y="265897"/>
              <a:ext cx="2410615" cy="592053"/>
              <a:chOff x="5287963" y="239774"/>
              <a:chExt cx="2410615" cy="592053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5287963" y="239774"/>
                <a:ext cx="163234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000" b="1" dirty="0">
                    <a:solidFill>
                      <a:srgbClr val="52618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文泉驿等宽微米黑" panose="020B0606030804020204" pitchFamily="34" charset="-122"/>
                  </a:rPr>
                  <a:t>未来规划</a:t>
                </a: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5287963" y="554828"/>
                <a:ext cx="24106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Please enter the title content</a:t>
                </a:r>
                <a:endPara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1199700" y="1662940"/>
            <a:ext cx="10334050" cy="3727650"/>
            <a:chOff x="1199700" y="1662940"/>
            <a:chExt cx="10334050" cy="3727650"/>
          </a:xfrm>
        </p:grpSpPr>
        <p:grpSp>
          <p:nvGrpSpPr>
            <p:cNvPr id="8" name="组合 7"/>
            <p:cNvGrpSpPr/>
            <p:nvPr/>
          </p:nvGrpSpPr>
          <p:grpSpPr>
            <a:xfrm>
              <a:off x="1199700" y="1662940"/>
              <a:ext cx="2301624" cy="1653924"/>
              <a:chOff x="1199700" y="1662940"/>
              <a:chExt cx="2301624" cy="165392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" name="菱形 1"/>
              <p:cNvSpPr/>
              <p:nvPr/>
            </p:nvSpPr>
            <p:spPr>
              <a:xfrm>
                <a:off x="1310126" y="1768048"/>
                <a:ext cx="1433073" cy="1433073"/>
              </a:xfrm>
              <a:prstGeom prst="diamond">
                <a:avLst/>
              </a:prstGeom>
              <a:solidFill>
                <a:srgbClr val="E7C7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7" name="组合 6"/>
              <p:cNvGrpSpPr/>
              <p:nvPr/>
            </p:nvGrpSpPr>
            <p:grpSpPr>
              <a:xfrm>
                <a:off x="1199700" y="1662940"/>
                <a:ext cx="2301624" cy="1653924"/>
                <a:chOff x="1199700" y="1662940"/>
                <a:chExt cx="2301624" cy="1653924"/>
              </a:xfrm>
            </p:grpSpPr>
            <p:sp>
              <p:nvSpPr>
                <p:cNvPr id="12" name="菱形 11"/>
                <p:cNvSpPr/>
                <p:nvPr/>
              </p:nvSpPr>
              <p:spPr>
                <a:xfrm>
                  <a:off x="1199700" y="1662940"/>
                  <a:ext cx="1653924" cy="1653924"/>
                </a:xfrm>
                <a:prstGeom prst="diamond">
                  <a:avLst/>
                </a:prstGeom>
                <a:noFill/>
                <a:ln w="19050">
                  <a:solidFill>
                    <a:srgbClr val="E7C7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6" name="直接连接符 5"/>
                <p:cNvCxnSpPr/>
                <p:nvPr/>
              </p:nvCxnSpPr>
              <p:spPr>
                <a:xfrm flipV="1">
                  <a:off x="2853624" y="1842202"/>
                  <a:ext cx="647700" cy="647700"/>
                </a:xfrm>
                <a:prstGeom prst="line">
                  <a:avLst/>
                </a:prstGeom>
                <a:ln w="19050">
                  <a:solidFill>
                    <a:srgbClr val="E7C7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菱形 16"/>
              <p:cNvSpPr/>
              <p:nvPr/>
            </p:nvSpPr>
            <p:spPr>
              <a:xfrm>
                <a:off x="2609103" y="1894356"/>
                <a:ext cx="489042" cy="489042"/>
              </a:xfrm>
              <a:prstGeom prst="diamond">
                <a:avLst/>
              </a:prstGeom>
              <a:solidFill>
                <a:srgbClr val="E7C7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586177" y="2750241"/>
              <a:ext cx="1670638" cy="787921"/>
              <a:chOff x="6383522" y="1387866"/>
              <a:chExt cx="1823333" cy="787921"/>
            </a:xfrm>
          </p:grpSpPr>
          <p:sp>
            <p:nvSpPr>
              <p:cNvPr id="19" name="文本框 18"/>
              <p:cNvSpPr txBox="1"/>
              <p:nvPr/>
            </p:nvSpPr>
            <p:spPr>
              <a:xfrm>
                <a:off x="6383522" y="1387866"/>
                <a:ext cx="14803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>
                    <a:latin typeface="华文仿宋" panose="02010600040101010101" pitchFamily="2" charset="-122"/>
                    <a:ea typeface="华文仿宋" panose="02010600040101010101" pitchFamily="2" charset="-122"/>
                  </a:defRPr>
                </a:lvl1pPr>
              </a:lstStyle>
              <a:p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输入标题文本</a:t>
                </a: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6401763" y="1598706"/>
                <a:ext cx="1805092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>
                    <a:latin typeface="华文仿宋" panose="02010600040101010101" pitchFamily="2" charset="-122"/>
                    <a:ea typeface="华文仿宋" panose="02010600040101010101" pitchFamily="2" charset="-122"/>
                  </a:defRPr>
                </a:lvl1pPr>
              </a:lstStyle>
              <a:p>
                <a:pPr algn="l"/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Distant Time by I know not from what distant time .</a:t>
                </a: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4063550" y="1662940"/>
              <a:ext cx="2301624" cy="1653924"/>
              <a:chOff x="1199700" y="1662940"/>
              <a:chExt cx="2301624" cy="165392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8" name="菱形 27"/>
              <p:cNvSpPr/>
              <p:nvPr/>
            </p:nvSpPr>
            <p:spPr>
              <a:xfrm>
                <a:off x="1310126" y="1768048"/>
                <a:ext cx="1433073" cy="1433073"/>
              </a:xfrm>
              <a:prstGeom prst="diamond">
                <a:avLst/>
              </a:prstGeom>
              <a:solidFill>
                <a:srgbClr val="5261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1" name="组合 30"/>
              <p:cNvGrpSpPr/>
              <p:nvPr/>
            </p:nvGrpSpPr>
            <p:grpSpPr>
              <a:xfrm>
                <a:off x="1199700" y="1662940"/>
                <a:ext cx="2301624" cy="1653924"/>
                <a:chOff x="1199700" y="1662940"/>
                <a:chExt cx="2301624" cy="1653924"/>
              </a:xfrm>
            </p:grpSpPr>
            <p:sp>
              <p:nvSpPr>
                <p:cNvPr id="34" name="菱形 33"/>
                <p:cNvSpPr/>
                <p:nvPr/>
              </p:nvSpPr>
              <p:spPr>
                <a:xfrm>
                  <a:off x="1199700" y="1662940"/>
                  <a:ext cx="1653924" cy="1653924"/>
                </a:xfrm>
                <a:prstGeom prst="diamond">
                  <a:avLst/>
                </a:prstGeom>
                <a:noFill/>
                <a:ln w="19050">
                  <a:solidFill>
                    <a:srgbClr val="52618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5" name="直接连接符 34"/>
                <p:cNvCxnSpPr/>
                <p:nvPr/>
              </p:nvCxnSpPr>
              <p:spPr>
                <a:xfrm flipV="1">
                  <a:off x="2853624" y="1842202"/>
                  <a:ext cx="647700" cy="647700"/>
                </a:xfrm>
                <a:prstGeom prst="line">
                  <a:avLst/>
                </a:prstGeom>
                <a:ln w="19050">
                  <a:solidFill>
                    <a:srgbClr val="52618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菱形 32"/>
              <p:cNvSpPr/>
              <p:nvPr/>
            </p:nvSpPr>
            <p:spPr>
              <a:xfrm>
                <a:off x="2609103" y="1894356"/>
                <a:ext cx="489042" cy="489042"/>
              </a:xfrm>
              <a:prstGeom prst="diamond">
                <a:avLst/>
              </a:prstGeom>
              <a:solidFill>
                <a:srgbClr val="5261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5450027" y="2750241"/>
              <a:ext cx="1670638" cy="787921"/>
              <a:chOff x="6383522" y="1387866"/>
              <a:chExt cx="1823333" cy="787921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6383522" y="1387866"/>
                <a:ext cx="14803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>
                    <a:latin typeface="华文仿宋" panose="02010600040101010101" pitchFamily="2" charset="-122"/>
                    <a:ea typeface="华文仿宋" panose="02010600040101010101" pitchFamily="2" charset="-122"/>
                  </a:defRPr>
                </a:lvl1pPr>
              </a:lstStyle>
              <a:p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输入标题文本</a:t>
                </a: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6401763" y="1598706"/>
                <a:ext cx="1805092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>
                    <a:latin typeface="华文仿宋" panose="02010600040101010101" pitchFamily="2" charset="-122"/>
                    <a:ea typeface="华文仿宋" panose="02010600040101010101" pitchFamily="2" charset="-122"/>
                  </a:defRPr>
                </a:lvl1pPr>
              </a:lstStyle>
              <a:p>
                <a:pPr algn="l"/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Distant Time by I know not from what distant time .</a:t>
                </a:r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6920726" y="1662940"/>
              <a:ext cx="2301624" cy="1653924"/>
              <a:chOff x="1199700" y="1662940"/>
              <a:chExt cx="2301624" cy="165392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1" name="菱形 40"/>
              <p:cNvSpPr/>
              <p:nvPr/>
            </p:nvSpPr>
            <p:spPr>
              <a:xfrm>
                <a:off x="1310126" y="1768048"/>
                <a:ext cx="1433073" cy="1433073"/>
              </a:xfrm>
              <a:prstGeom prst="diamond">
                <a:avLst/>
              </a:prstGeom>
              <a:solidFill>
                <a:srgbClr val="E7C7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2" name="组合 41"/>
              <p:cNvGrpSpPr/>
              <p:nvPr/>
            </p:nvGrpSpPr>
            <p:grpSpPr>
              <a:xfrm>
                <a:off x="1199700" y="1662940"/>
                <a:ext cx="2301624" cy="1653924"/>
                <a:chOff x="1199700" y="1662940"/>
                <a:chExt cx="2301624" cy="1653924"/>
              </a:xfrm>
            </p:grpSpPr>
            <p:sp>
              <p:nvSpPr>
                <p:cNvPr id="44" name="菱形 43"/>
                <p:cNvSpPr/>
                <p:nvPr/>
              </p:nvSpPr>
              <p:spPr>
                <a:xfrm>
                  <a:off x="1199700" y="1662940"/>
                  <a:ext cx="1653924" cy="1653924"/>
                </a:xfrm>
                <a:prstGeom prst="diamond">
                  <a:avLst/>
                </a:prstGeom>
                <a:noFill/>
                <a:ln w="19050">
                  <a:solidFill>
                    <a:srgbClr val="E7C7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5" name="直接连接符 44"/>
                <p:cNvCxnSpPr/>
                <p:nvPr/>
              </p:nvCxnSpPr>
              <p:spPr>
                <a:xfrm flipV="1">
                  <a:off x="2853624" y="1842202"/>
                  <a:ext cx="647700" cy="647700"/>
                </a:xfrm>
                <a:prstGeom prst="line">
                  <a:avLst/>
                </a:prstGeom>
                <a:ln w="19050">
                  <a:solidFill>
                    <a:srgbClr val="E7C7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菱形 42"/>
              <p:cNvSpPr/>
              <p:nvPr/>
            </p:nvSpPr>
            <p:spPr>
              <a:xfrm>
                <a:off x="2609103" y="1894356"/>
                <a:ext cx="489042" cy="489042"/>
              </a:xfrm>
              <a:prstGeom prst="diamond">
                <a:avLst/>
              </a:prstGeom>
              <a:solidFill>
                <a:srgbClr val="E7C7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8421503" y="2750241"/>
              <a:ext cx="1670638" cy="787921"/>
              <a:chOff x="6383522" y="1387866"/>
              <a:chExt cx="1823333" cy="787921"/>
            </a:xfrm>
          </p:grpSpPr>
          <p:sp>
            <p:nvSpPr>
              <p:cNvPr id="39" name="文本框 38"/>
              <p:cNvSpPr txBox="1"/>
              <p:nvPr/>
            </p:nvSpPr>
            <p:spPr>
              <a:xfrm>
                <a:off x="6383522" y="1387866"/>
                <a:ext cx="14803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>
                    <a:latin typeface="华文仿宋" panose="02010600040101010101" pitchFamily="2" charset="-122"/>
                    <a:ea typeface="华文仿宋" panose="02010600040101010101" pitchFamily="2" charset="-122"/>
                  </a:defRPr>
                </a:lvl1pPr>
              </a:lstStyle>
              <a:p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输入标题文本</a:t>
                </a: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6401763" y="1598706"/>
                <a:ext cx="1805092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>
                    <a:latin typeface="华文仿宋" panose="02010600040101010101" pitchFamily="2" charset="-122"/>
                    <a:ea typeface="华文仿宋" panose="02010600040101010101" pitchFamily="2" charset="-122"/>
                  </a:defRPr>
                </a:lvl1pPr>
              </a:lstStyle>
              <a:p>
                <a:pPr algn="l"/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Distant Time by I know not from what distant time .</a:t>
                </a: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2641309" y="3515368"/>
              <a:ext cx="2301624" cy="1653924"/>
              <a:chOff x="1199700" y="1662940"/>
              <a:chExt cx="2301624" cy="165392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1" name="菱形 50"/>
              <p:cNvSpPr/>
              <p:nvPr/>
            </p:nvSpPr>
            <p:spPr>
              <a:xfrm>
                <a:off x="1310126" y="1768048"/>
                <a:ext cx="1433073" cy="1433073"/>
              </a:xfrm>
              <a:prstGeom prst="diamond">
                <a:avLst/>
              </a:prstGeom>
              <a:solidFill>
                <a:srgbClr val="5261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2" name="组合 51"/>
              <p:cNvGrpSpPr/>
              <p:nvPr/>
            </p:nvGrpSpPr>
            <p:grpSpPr>
              <a:xfrm>
                <a:off x="1199700" y="1662940"/>
                <a:ext cx="2301624" cy="1653924"/>
                <a:chOff x="1199700" y="1662940"/>
                <a:chExt cx="2301624" cy="1653924"/>
              </a:xfrm>
            </p:grpSpPr>
            <p:sp>
              <p:nvSpPr>
                <p:cNvPr id="54" name="菱形 53"/>
                <p:cNvSpPr/>
                <p:nvPr/>
              </p:nvSpPr>
              <p:spPr>
                <a:xfrm>
                  <a:off x="1199700" y="1662940"/>
                  <a:ext cx="1653924" cy="1653924"/>
                </a:xfrm>
                <a:prstGeom prst="diamond">
                  <a:avLst/>
                </a:prstGeom>
                <a:noFill/>
                <a:ln w="19050">
                  <a:solidFill>
                    <a:srgbClr val="52618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55" name="直接连接符 54"/>
                <p:cNvCxnSpPr/>
                <p:nvPr/>
              </p:nvCxnSpPr>
              <p:spPr>
                <a:xfrm flipV="1">
                  <a:off x="2853624" y="1842202"/>
                  <a:ext cx="647700" cy="647700"/>
                </a:xfrm>
                <a:prstGeom prst="line">
                  <a:avLst/>
                </a:prstGeom>
                <a:ln w="19050">
                  <a:solidFill>
                    <a:srgbClr val="52618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3" name="菱形 52"/>
              <p:cNvSpPr/>
              <p:nvPr/>
            </p:nvSpPr>
            <p:spPr>
              <a:xfrm>
                <a:off x="2609103" y="1894356"/>
                <a:ext cx="489042" cy="489042"/>
              </a:xfrm>
              <a:prstGeom prst="diamond">
                <a:avLst/>
              </a:prstGeom>
              <a:solidFill>
                <a:srgbClr val="5261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4027786" y="4602669"/>
              <a:ext cx="1670638" cy="787921"/>
              <a:chOff x="6383522" y="1387866"/>
              <a:chExt cx="1823333" cy="787921"/>
            </a:xfrm>
          </p:grpSpPr>
          <p:sp>
            <p:nvSpPr>
              <p:cNvPr id="49" name="文本框 48"/>
              <p:cNvSpPr txBox="1"/>
              <p:nvPr/>
            </p:nvSpPr>
            <p:spPr>
              <a:xfrm>
                <a:off x="6383522" y="1387866"/>
                <a:ext cx="14803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>
                    <a:latin typeface="华文仿宋" panose="02010600040101010101" pitchFamily="2" charset="-122"/>
                    <a:ea typeface="华文仿宋" panose="02010600040101010101" pitchFamily="2" charset="-122"/>
                  </a:defRPr>
                </a:lvl1pPr>
              </a:lstStyle>
              <a:p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输入标题文本</a:t>
                </a:r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6401763" y="1598706"/>
                <a:ext cx="1805092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>
                    <a:latin typeface="华文仿宋" panose="02010600040101010101" pitchFamily="2" charset="-122"/>
                    <a:ea typeface="华文仿宋" panose="02010600040101010101" pitchFamily="2" charset="-122"/>
                  </a:defRPr>
                </a:lvl1pPr>
              </a:lstStyle>
              <a:p>
                <a:pPr algn="l"/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Distant Time by I know not from what distant time .</a:t>
                </a:r>
              </a:p>
            </p:txBody>
          </p:sp>
        </p:grpSp>
        <p:grpSp>
          <p:nvGrpSpPr>
            <p:cNvPr id="57" name="组合 56"/>
            <p:cNvGrpSpPr/>
            <p:nvPr/>
          </p:nvGrpSpPr>
          <p:grpSpPr>
            <a:xfrm>
              <a:off x="5505159" y="3515368"/>
              <a:ext cx="2301624" cy="1653924"/>
              <a:chOff x="1199700" y="1662940"/>
              <a:chExt cx="2301624" cy="165392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1" name="菱形 60"/>
              <p:cNvSpPr/>
              <p:nvPr/>
            </p:nvSpPr>
            <p:spPr>
              <a:xfrm>
                <a:off x="1310126" y="1768048"/>
                <a:ext cx="1433073" cy="1433073"/>
              </a:xfrm>
              <a:prstGeom prst="diamond">
                <a:avLst/>
              </a:prstGeom>
              <a:solidFill>
                <a:srgbClr val="E7C7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62" name="组合 61"/>
              <p:cNvGrpSpPr/>
              <p:nvPr/>
            </p:nvGrpSpPr>
            <p:grpSpPr>
              <a:xfrm>
                <a:off x="1199700" y="1662940"/>
                <a:ext cx="2301624" cy="1653924"/>
                <a:chOff x="1199700" y="1662940"/>
                <a:chExt cx="2301624" cy="1653924"/>
              </a:xfrm>
            </p:grpSpPr>
            <p:sp>
              <p:nvSpPr>
                <p:cNvPr id="64" name="菱形 63"/>
                <p:cNvSpPr/>
                <p:nvPr/>
              </p:nvSpPr>
              <p:spPr>
                <a:xfrm>
                  <a:off x="1199700" y="1662940"/>
                  <a:ext cx="1653924" cy="1653924"/>
                </a:xfrm>
                <a:prstGeom prst="diamond">
                  <a:avLst/>
                </a:prstGeom>
                <a:noFill/>
                <a:ln w="19050">
                  <a:solidFill>
                    <a:srgbClr val="E7C7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65" name="直接连接符 64"/>
                <p:cNvCxnSpPr/>
                <p:nvPr/>
              </p:nvCxnSpPr>
              <p:spPr>
                <a:xfrm flipV="1">
                  <a:off x="2853624" y="1842202"/>
                  <a:ext cx="647700" cy="647700"/>
                </a:xfrm>
                <a:prstGeom prst="line">
                  <a:avLst/>
                </a:prstGeom>
                <a:ln w="19050">
                  <a:solidFill>
                    <a:srgbClr val="E7C7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菱形 62"/>
              <p:cNvSpPr/>
              <p:nvPr/>
            </p:nvSpPr>
            <p:spPr>
              <a:xfrm>
                <a:off x="2609103" y="1894356"/>
                <a:ext cx="489042" cy="489042"/>
              </a:xfrm>
              <a:prstGeom prst="diamond">
                <a:avLst/>
              </a:prstGeom>
              <a:solidFill>
                <a:srgbClr val="E7C7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6891636" y="4602669"/>
              <a:ext cx="1670638" cy="787921"/>
              <a:chOff x="6383522" y="1387866"/>
              <a:chExt cx="1823333" cy="787921"/>
            </a:xfrm>
          </p:grpSpPr>
          <p:sp>
            <p:nvSpPr>
              <p:cNvPr id="59" name="文本框 58"/>
              <p:cNvSpPr txBox="1"/>
              <p:nvPr/>
            </p:nvSpPr>
            <p:spPr>
              <a:xfrm>
                <a:off x="6383522" y="1387866"/>
                <a:ext cx="14803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>
                    <a:latin typeface="华文仿宋" panose="02010600040101010101" pitchFamily="2" charset="-122"/>
                    <a:ea typeface="华文仿宋" panose="02010600040101010101" pitchFamily="2" charset="-122"/>
                  </a:defRPr>
                </a:lvl1pPr>
              </a:lstStyle>
              <a:p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输入标题文本</a:t>
                </a:r>
              </a:p>
            </p:txBody>
          </p:sp>
          <p:sp>
            <p:nvSpPr>
              <p:cNvPr id="60" name="文本框 59"/>
              <p:cNvSpPr txBox="1"/>
              <p:nvPr/>
            </p:nvSpPr>
            <p:spPr>
              <a:xfrm>
                <a:off x="6401763" y="1598706"/>
                <a:ext cx="1805092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>
                    <a:latin typeface="华文仿宋" panose="02010600040101010101" pitchFamily="2" charset="-122"/>
                    <a:ea typeface="华文仿宋" panose="02010600040101010101" pitchFamily="2" charset="-122"/>
                  </a:defRPr>
                </a:lvl1pPr>
              </a:lstStyle>
              <a:p>
                <a:pPr algn="l"/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Distant Time by I know not from what distant time .</a:t>
                </a:r>
              </a:p>
            </p:txBody>
          </p:sp>
        </p:grpSp>
        <p:grpSp>
          <p:nvGrpSpPr>
            <p:cNvPr id="67" name="组合 66"/>
            <p:cNvGrpSpPr/>
            <p:nvPr/>
          </p:nvGrpSpPr>
          <p:grpSpPr>
            <a:xfrm>
              <a:off x="8362335" y="3515368"/>
              <a:ext cx="2301624" cy="1653924"/>
              <a:chOff x="1199700" y="1662940"/>
              <a:chExt cx="2301624" cy="165392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1" name="菱形 70"/>
              <p:cNvSpPr/>
              <p:nvPr/>
            </p:nvSpPr>
            <p:spPr>
              <a:xfrm>
                <a:off x="1310126" y="1768048"/>
                <a:ext cx="1433073" cy="1433073"/>
              </a:xfrm>
              <a:prstGeom prst="diamond">
                <a:avLst/>
              </a:prstGeom>
              <a:solidFill>
                <a:srgbClr val="5261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2" name="组合 71"/>
              <p:cNvGrpSpPr/>
              <p:nvPr/>
            </p:nvGrpSpPr>
            <p:grpSpPr>
              <a:xfrm>
                <a:off x="1199700" y="1662940"/>
                <a:ext cx="2301624" cy="1653924"/>
                <a:chOff x="1199700" y="1662940"/>
                <a:chExt cx="2301624" cy="1653924"/>
              </a:xfrm>
            </p:grpSpPr>
            <p:sp>
              <p:nvSpPr>
                <p:cNvPr id="74" name="菱形 73"/>
                <p:cNvSpPr/>
                <p:nvPr/>
              </p:nvSpPr>
              <p:spPr>
                <a:xfrm>
                  <a:off x="1199700" y="1662940"/>
                  <a:ext cx="1653924" cy="1653924"/>
                </a:xfrm>
                <a:prstGeom prst="diamond">
                  <a:avLst/>
                </a:prstGeom>
                <a:noFill/>
                <a:ln w="19050">
                  <a:solidFill>
                    <a:srgbClr val="52618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5" name="直接连接符 74"/>
                <p:cNvCxnSpPr/>
                <p:nvPr/>
              </p:nvCxnSpPr>
              <p:spPr>
                <a:xfrm flipV="1">
                  <a:off x="2853624" y="1842202"/>
                  <a:ext cx="647700" cy="647700"/>
                </a:xfrm>
                <a:prstGeom prst="line">
                  <a:avLst/>
                </a:prstGeom>
                <a:ln w="19050">
                  <a:solidFill>
                    <a:srgbClr val="52618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菱形 72"/>
              <p:cNvSpPr/>
              <p:nvPr/>
            </p:nvSpPr>
            <p:spPr>
              <a:xfrm>
                <a:off x="2609103" y="1894356"/>
                <a:ext cx="489042" cy="489042"/>
              </a:xfrm>
              <a:prstGeom prst="diamond">
                <a:avLst/>
              </a:prstGeom>
              <a:solidFill>
                <a:srgbClr val="5261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9863112" y="4602669"/>
              <a:ext cx="1670638" cy="787921"/>
              <a:chOff x="6383522" y="1387866"/>
              <a:chExt cx="1823333" cy="787921"/>
            </a:xfrm>
          </p:grpSpPr>
          <p:sp>
            <p:nvSpPr>
              <p:cNvPr id="69" name="文本框 68"/>
              <p:cNvSpPr txBox="1"/>
              <p:nvPr/>
            </p:nvSpPr>
            <p:spPr>
              <a:xfrm>
                <a:off x="6383522" y="1387866"/>
                <a:ext cx="14803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>
                    <a:latin typeface="华文仿宋" panose="02010600040101010101" pitchFamily="2" charset="-122"/>
                    <a:ea typeface="华文仿宋" panose="02010600040101010101" pitchFamily="2" charset="-122"/>
                  </a:defRPr>
                </a:lvl1pPr>
              </a:lstStyle>
              <a:p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输入标题文本</a:t>
                </a:r>
              </a:p>
            </p:txBody>
          </p:sp>
          <p:sp>
            <p:nvSpPr>
              <p:cNvPr id="70" name="文本框 69"/>
              <p:cNvSpPr txBox="1"/>
              <p:nvPr/>
            </p:nvSpPr>
            <p:spPr>
              <a:xfrm>
                <a:off x="6401763" y="1598706"/>
                <a:ext cx="1805092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>
                    <a:latin typeface="华文仿宋" panose="02010600040101010101" pitchFamily="2" charset="-122"/>
                    <a:ea typeface="华文仿宋" panose="02010600040101010101" pitchFamily="2" charset="-122"/>
                  </a:defRPr>
                </a:lvl1pPr>
              </a:lstStyle>
              <a:p>
                <a:pPr algn="l"/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Distant Time by I know not from what distant time .</a:t>
                </a:r>
              </a:p>
            </p:txBody>
          </p:sp>
        </p:grpSp>
        <p:grpSp>
          <p:nvGrpSpPr>
            <p:cNvPr id="81" name="组合 80"/>
            <p:cNvGrpSpPr/>
            <p:nvPr/>
          </p:nvGrpSpPr>
          <p:grpSpPr>
            <a:xfrm>
              <a:off x="6128220" y="4136788"/>
              <a:ext cx="396000" cy="360000"/>
              <a:chOff x="5252483" y="3398084"/>
              <a:chExt cx="341526" cy="382400"/>
            </a:xfrm>
            <a:solidFill>
              <a:schemeClr val="bg1"/>
            </a:solidFill>
          </p:grpSpPr>
          <p:sp>
            <p:nvSpPr>
              <p:cNvPr id="82" name="Freeform 120"/>
              <p:cNvSpPr/>
              <p:nvPr/>
            </p:nvSpPr>
            <p:spPr>
              <a:xfrm>
                <a:off x="5294132" y="3514192"/>
                <a:ext cx="15146" cy="1489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960" y="21600"/>
                    </a:moveTo>
                    <a:cubicBezTo>
                      <a:pt x="17280" y="21600"/>
                      <a:pt x="21600" y="20736"/>
                      <a:pt x="21600" y="20304"/>
                    </a:cubicBezTo>
                    <a:cubicBezTo>
                      <a:pt x="21600" y="1296"/>
                      <a:pt x="21600" y="1296"/>
                      <a:pt x="21600" y="1296"/>
                    </a:cubicBezTo>
                    <a:cubicBezTo>
                      <a:pt x="21600" y="432"/>
                      <a:pt x="17280" y="0"/>
                      <a:pt x="12960" y="0"/>
                    </a:cubicBezTo>
                    <a:cubicBezTo>
                      <a:pt x="4320" y="0"/>
                      <a:pt x="0" y="432"/>
                      <a:pt x="0" y="1296"/>
                    </a:cubicBezTo>
                    <a:cubicBezTo>
                      <a:pt x="0" y="20304"/>
                      <a:pt x="0" y="20304"/>
                      <a:pt x="0" y="20304"/>
                    </a:cubicBezTo>
                    <a:cubicBezTo>
                      <a:pt x="0" y="20736"/>
                      <a:pt x="4320" y="21600"/>
                      <a:pt x="12960" y="2160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3" name="Freeform 121"/>
              <p:cNvSpPr/>
              <p:nvPr/>
            </p:nvSpPr>
            <p:spPr>
              <a:xfrm>
                <a:off x="5383736" y="3514192"/>
                <a:ext cx="15146" cy="1489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640" y="21600"/>
                    </a:moveTo>
                    <a:cubicBezTo>
                      <a:pt x="17280" y="21600"/>
                      <a:pt x="21600" y="20736"/>
                      <a:pt x="21600" y="20304"/>
                    </a:cubicBezTo>
                    <a:cubicBezTo>
                      <a:pt x="21600" y="1296"/>
                      <a:pt x="21600" y="1296"/>
                      <a:pt x="21600" y="1296"/>
                    </a:cubicBezTo>
                    <a:cubicBezTo>
                      <a:pt x="21600" y="432"/>
                      <a:pt x="17280" y="0"/>
                      <a:pt x="8640" y="0"/>
                    </a:cubicBezTo>
                    <a:cubicBezTo>
                      <a:pt x="4320" y="0"/>
                      <a:pt x="0" y="432"/>
                      <a:pt x="0" y="1296"/>
                    </a:cubicBezTo>
                    <a:cubicBezTo>
                      <a:pt x="0" y="20304"/>
                      <a:pt x="0" y="20304"/>
                      <a:pt x="0" y="20304"/>
                    </a:cubicBezTo>
                    <a:cubicBezTo>
                      <a:pt x="0" y="20736"/>
                      <a:pt x="4320" y="21600"/>
                      <a:pt x="8640" y="2160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4" name="Freeform 122"/>
              <p:cNvSpPr/>
              <p:nvPr/>
            </p:nvSpPr>
            <p:spPr>
              <a:xfrm>
                <a:off x="5506154" y="3516716"/>
                <a:ext cx="30289" cy="143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480" y="0"/>
                    </a:moveTo>
                    <a:cubicBezTo>
                      <a:pt x="2160" y="0"/>
                      <a:pt x="0" y="450"/>
                      <a:pt x="0" y="1350"/>
                    </a:cubicBezTo>
                    <a:cubicBezTo>
                      <a:pt x="12960" y="20700"/>
                      <a:pt x="12960" y="20700"/>
                      <a:pt x="12960" y="20700"/>
                    </a:cubicBezTo>
                    <a:cubicBezTo>
                      <a:pt x="12960" y="21150"/>
                      <a:pt x="15120" y="21600"/>
                      <a:pt x="17280" y="21600"/>
                    </a:cubicBezTo>
                    <a:cubicBezTo>
                      <a:pt x="21600" y="21600"/>
                      <a:pt x="21600" y="21150"/>
                      <a:pt x="21600" y="20250"/>
                    </a:cubicBezTo>
                    <a:cubicBezTo>
                      <a:pt x="10800" y="900"/>
                      <a:pt x="10800" y="900"/>
                      <a:pt x="10800" y="900"/>
                    </a:cubicBezTo>
                    <a:cubicBezTo>
                      <a:pt x="10800" y="450"/>
                      <a:pt x="8640" y="0"/>
                      <a:pt x="6480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5" name="Freeform 123"/>
              <p:cNvSpPr/>
              <p:nvPr/>
            </p:nvSpPr>
            <p:spPr>
              <a:xfrm>
                <a:off x="5252483" y="3398084"/>
                <a:ext cx="188045" cy="382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886" y="0"/>
                    </a:moveTo>
                    <a:cubicBezTo>
                      <a:pt x="2057" y="0"/>
                      <a:pt x="2057" y="0"/>
                      <a:pt x="2057" y="0"/>
                    </a:cubicBezTo>
                    <a:cubicBezTo>
                      <a:pt x="686" y="0"/>
                      <a:pt x="0" y="506"/>
                      <a:pt x="0" y="1013"/>
                    </a:cubicBezTo>
                    <a:cubicBezTo>
                      <a:pt x="0" y="20587"/>
                      <a:pt x="0" y="20587"/>
                      <a:pt x="0" y="20587"/>
                    </a:cubicBezTo>
                    <a:cubicBezTo>
                      <a:pt x="0" y="21094"/>
                      <a:pt x="686" y="21600"/>
                      <a:pt x="2057" y="21600"/>
                    </a:cubicBezTo>
                    <a:cubicBezTo>
                      <a:pt x="19886" y="21600"/>
                      <a:pt x="19886" y="21600"/>
                      <a:pt x="19886" y="21600"/>
                    </a:cubicBezTo>
                    <a:cubicBezTo>
                      <a:pt x="20914" y="21600"/>
                      <a:pt x="21600" y="21094"/>
                      <a:pt x="21600" y="20587"/>
                    </a:cubicBezTo>
                    <a:cubicBezTo>
                      <a:pt x="21600" y="1013"/>
                      <a:pt x="21600" y="1013"/>
                      <a:pt x="21600" y="1013"/>
                    </a:cubicBezTo>
                    <a:cubicBezTo>
                      <a:pt x="21600" y="506"/>
                      <a:pt x="20914" y="0"/>
                      <a:pt x="19886" y="0"/>
                    </a:cubicBezTo>
                    <a:close/>
                    <a:moveTo>
                      <a:pt x="9943" y="20756"/>
                    </a:moveTo>
                    <a:cubicBezTo>
                      <a:pt x="1371" y="20756"/>
                      <a:pt x="1371" y="20756"/>
                      <a:pt x="1371" y="20756"/>
                    </a:cubicBezTo>
                    <a:cubicBezTo>
                      <a:pt x="1371" y="844"/>
                      <a:pt x="1371" y="844"/>
                      <a:pt x="1371" y="844"/>
                    </a:cubicBezTo>
                    <a:cubicBezTo>
                      <a:pt x="9943" y="844"/>
                      <a:pt x="9943" y="844"/>
                      <a:pt x="9943" y="844"/>
                    </a:cubicBezTo>
                    <a:lnTo>
                      <a:pt x="9943" y="20756"/>
                    </a:lnTo>
                    <a:close/>
                    <a:moveTo>
                      <a:pt x="20229" y="20756"/>
                    </a:moveTo>
                    <a:cubicBezTo>
                      <a:pt x="11657" y="20756"/>
                      <a:pt x="11657" y="20756"/>
                      <a:pt x="11657" y="20756"/>
                    </a:cubicBezTo>
                    <a:cubicBezTo>
                      <a:pt x="11657" y="844"/>
                      <a:pt x="11657" y="844"/>
                      <a:pt x="11657" y="844"/>
                    </a:cubicBezTo>
                    <a:cubicBezTo>
                      <a:pt x="20229" y="844"/>
                      <a:pt x="20229" y="844"/>
                      <a:pt x="20229" y="844"/>
                    </a:cubicBezTo>
                    <a:lnTo>
                      <a:pt x="20229" y="20756"/>
                    </a:ln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6" name="Freeform 124"/>
              <p:cNvSpPr/>
              <p:nvPr/>
            </p:nvSpPr>
            <p:spPr>
              <a:xfrm>
                <a:off x="5449362" y="3398084"/>
                <a:ext cx="144647" cy="382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42" h="21600" extrusionOk="0">
                    <a:moveTo>
                      <a:pt x="14988" y="844"/>
                    </a:moveTo>
                    <a:cubicBezTo>
                      <a:pt x="14547" y="338"/>
                      <a:pt x="13224" y="0"/>
                      <a:pt x="11902" y="0"/>
                    </a:cubicBezTo>
                    <a:cubicBezTo>
                      <a:pt x="2204" y="506"/>
                      <a:pt x="2204" y="506"/>
                      <a:pt x="2204" y="506"/>
                    </a:cubicBezTo>
                    <a:cubicBezTo>
                      <a:pt x="1322" y="506"/>
                      <a:pt x="441" y="1013"/>
                      <a:pt x="0" y="1350"/>
                    </a:cubicBezTo>
                    <a:cubicBezTo>
                      <a:pt x="6612" y="20756"/>
                      <a:pt x="6612" y="20756"/>
                      <a:pt x="6612" y="20756"/>
                    </a:cubicBezTo>
                    <a:cubicBezTo>
                      <a:pt x="6612" y="21262"/>
                      <a:pt x="7935" y="21600"/>
                      <a:pt x="9257" y="21600"/>
                    </a:cubicBezTo>
                    <a:cubicBezTo>
                      <a:pt x="18955" y="21094"/>
                      <a:pt x="18955" y="21094"/>
                      <a:pt x="18955" y="21094"/>
                    </a:cubicBezTo>
                    <a:cubicBezTo>
                      <a:pt x="19837" y="21094"/>
                      <a:pt x="20278" y="20925"/>
                      <a:pt x="20718" y="20756"/>
                    </a:cubicBezTo>
                    <a:cubicBezTo>
                      <a:pt x="21159" y="20587"/>
                      <a:pt x="21600" y="20250"/>
                      <a:pt x="21159" y="20081"/>
                    </a:cubicBezTo>
                    <a:lnTo>
                      <a:pt x="14988" y="844"/>
                    </a:lnTo>
                    <a:close/>
                    <a:moveTo>
                      <a:pt x="8816" y="20925"/>
                    </a:moveTo>
                    <a:cubicBezTo>
                      <a:pt x="2204" y="1350"/>
                      <a:pt x="2204" y="1350"/>
                      <a:pt x="2204" y="1350"/>
                    </a:cubicBezTo>
                    <a:cubicBezTo>
                      <a:pt x="12784" y="675"/>
                      <a:pt x="12784" y="675"/>
                      <a:pt x="12784" y="675"/>
                    </a:cubicBezTo>
                    <a:cubicBezTo>
                      <a:pt x="19396" y="20250"/>
                      <a:pt x="19396" y="20250"/>
                      <a:pt x="19396" y="20250"/>
                    </a:cubicBezTo>
                    <a:lnTo>
                      <a:pt x="8816" y="20925"/>
                    </a:ln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95" name="Freeform 96"/>
            <p:cNvSpPr/>
            <p:nvPr/>
          </p:nvSpPr>
          <p:spPr>
            <a:xfrm>
              <a:off x="3275933" y="4143450"/>
              <a:ext cx="382977" cy="384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1" h="21351" extrusionOk="0">
                  <a:moveTo>
                    <a:pt x="20977" y="21309"/>
                  </a:moveTo>
                  <a:cubicBezTo>
                    <a:pt x="20977" y="21309"/>
                    <a:pt x="21143" y="21309"/>
                    <a:pt x="21143" y="21143"/>
                  </a:cubicBezTo>
                  <a:cubicBezTo>
                    <a:pt x="21309" y="21143"/>
                    <a:pt x="21309" y="20977"/>
                    <a:pt x="21309" y="20977"/>
                  </a:cubicBezTo>
                  <a:cubicBezTo>
                    <a:pt x="21309" y="17487"/>
                    <a:pt x="21309" y="17487"/>
                    <a:pt x="21309" y="17487"/>
                  </a:cubicBezTo>
                  <a:cubicBezTo>
                    <a:pt x="21309" y="17487"/>
                    <a:pt x="21309" y="17487"/>
                    <a:pt x="21309" y="17487"/>
                  </a:cubicBezTo>
                  <a:cubicBezTo>
                    <a:pt x="21309" y="17321"/>
                    <a:pt x="21309" y="17321"/>
                    <a:pt x="21143" y="17155"/>
                  </a:cubicBezTo>
                  <a:cubicBezTo>
                    <a:pt x="14663" y="10675"/>
                    <a:pt x="14663" y="10675"/>
                    <a:pt x="14663" y="10675"/>
                  </a:cubicBezTo>
                  <a:cubicBezTo>
                    <a:pt x="20977" y="4361"/>
                    <a:pt x="20977" y="4361"/>
                    <a:pt x="20977" y="4361"/>
                  </a:cubicBezTo>
                  <a:cubicBezTo>
                    <a:pt x="21475" y="4029"/>
                    <a:pt x="21475" y="3364"/>
                    <a:pt x="20977" y="3032"/>
                  </a:cubicBezTo>
                  <a:cubicBezTo>
                    <a:pt x="18318" y="373"/>
                    <a:pt x="18318" y="373"/>
                    <a:pt x="18318" y="373"/>
                  </a:cubicBezTo>
                  <a:cubicBezTo>
                    <a:pt x="17986" y="-125"/>
                    <a:pt x="17321" y="-125"/>
                    <a:pt x="16989" y="373"/>
                  </a:cubicBezTo>
                  <a:cubicBezTo>
                    <a:pt x="10675" y="6687"/>
                    <a:pt x="10675" y="6687"/>
                    <a:pt x="10675" y="6687"/>
                  </a:cubicBezTo>
                  <a:cubicBezTo>
                    <a:pt x="4860" y="872"/>
                    <a:pt x="4860" y="872"/>
                    <a:pt x="4860" y="872"/>
                  </a:cubicBezTo>
                  <a:cubicBezTo>
                    <a:pt x="4361" y="373"/>
                    <a:pt x="3697" y="41"/>
                    <a:pt x="2866" y="41"/>
                  </a:cubicBezTo>
                  <a:cubicBezTo>
                    <a:pt x="2201" y="41"/>
                    <a:pt x="1370" y="373"/>
                    <a:pt x="872" y="872"/>
                  </a:cubicBezTo>
                  <a:cubicBezTo>
                    <a:pt x="373" y="1370"/>
                    <a:pt x="41" y="2201"/>
                    <a:pt x="41" y="2866"/>
                  </a:cubicBezTo>
                  <a:cubicBezTo>
                    <a:pt x="41" y="3697"/>
                    <a:pt x="373" y="4361"/>
                    <a:pt x="872" y="4860"/>
                  </a:cubicBezTo>
                  <a:cubicBezTo>
                    <a:pt x="6687" y="10675"/>
                    <a:pt x="6687" y="10675"/>
                    <a:pt x="6687" y="10675"/>
                  </a:cubicBezTo>
                  <a:cubicBezTo>
                    <a:pt x="373" y="16989"/>
                    <a:pt x="373" y="16989"/>
                    <a:pt x="373" y="16989"/>
                  </a:cubicBezTo>
                  <a:cubicBezTo>
                    <a:pt x="-125" y="17321"/>
                    <a:pt x="-125" y="17986"/>
                    <a:pt x="373" y="18318"/>
                  </a:cubicBezTo>
                  <a:cubicBezTo>
                    <a:pt x="3032" y="20977"/>
                    <a:pt x="3032" y="20977"/>
                    <a:pt x="3032" y="20977"/>
                  </a:cubicBezTo>
                  <a:cubicBezTo>
                    <a:pt x="3364" y="21475"/>
                    <a:pt x="4029" y="21475"/>
                    <a:pt x="4361" y="20977"/>
                  </a:cubicBezTo>
                  <a:cubicBezTo>
                    <a:pt x="10675" y="14663"/>
                    <a:pt x="10675" y="14663"/>
                    <a:pt x="10675" y="14663"/>
                  </a:cubicBezTo>
                  <a:cubicBezTo>
                    <a:pt x="17155" y="21143"/>
                    <a:pt x="17155" y="21143"/>
                    <a:pt x="17155" y="21143"/>
                  </a:cubicBezTo>
                  <a:cubicBezTo>
                    <a:pt x="17321" y="21309"/>
                    <a:pt x="17321" y="21309"/>
                    <a:pt x="17487" y="21309"/>
                  </a:cubicBezTo>
                  <a:cubicBezTo>
                    <a:pt x="20977" y="21309"/>
                    <a:pt x="20977" y="21309"/>
                    <a:pt x="20977" y="21309"/>
                  </a:cubicBezTo>
                  <a:close/>
                  <a:moveTo>
                    <a:pt x="12835" y="5524"/>
                  </a:moveTo>
                  <a:cubicBezTo>
                    <a:pt x="13998" y="6521"/>
                    <a:pt x="13998" y="6521"/>
                    <a:pt x="13998" y="6521"/>
                  </a:cubicBezTo>
                  <a:cubicBezTo>
                    <a:pt x="13998" y="6687"/>
                    <a:pt x="14330" y="6687"/>
                    <a:pt x="14497" y="6521"/>
                  </a:cubicBezTo>
                  <a:cubicBezTo>
                    <a:pt x="14663" y="6355"/>
                    <a:pt x="14663" y="6189"/>
                    <a:pt x="14497" y="6023"/>
                  </a:cubicBezTo>
                  <a:cubicBezTo>
                    <a:pt x="13500" y="5026"/>
                    <a:pt x="13500" y="5026"/>
                    <a:pt x="13500" y="5026"/>
                  </a:cubicBezTo>
                  <a:cubicBezTo>
                    <a:pt x="15493" y="2866"/>
                    <a:pt x="15493" y="2866"/>
                    <a:pt x="15493" y="2866"/>
                  </a:cubicBezTo>
                  <a:cubicBezTo>
                    <a:pt x="16490" y="3863"/>
                    <a:pt x="16490" y="3863"/>
                    <a:pt x="16490" y="3863"/>
                  </a:cubicBezTo>
                  <a:cubicBezTo>
                    <a:pt x="16657" y="4029"/>
                    <a:pt x="16989" y="4029"/>
                    <a:pt x="17155" y="3863"/>
                  </a:cubicBezTo>
                  <a:cubicBezTo>
                    <a:pt x="17155" y="3863"/>
                    <a:pt x="17155" y="3697"/>
                    <a:pt x="17155" y="3697"/>
                  </a:cubicBezTo>
                  <a:cubicBezTo>
                    <a:pt x="17155" y="3530"/>
                    <a:pt x="17155" y="3364"/>
                    <a:pt x="17155" y="3364"/>
                  </a:cubicBezTo>
                  <a:cubicBezTo>
                    <a:pt x="15992" y="2367"/>
                    <a:pt x="15992" y="2367"/>
                    <a:pt x="15992" y="2367"/>
                  </a:cubicBezTo>
                  <a:cubicBezTo>
                    <a:pt x="17653" y="706"/>
                    <a:pt x="17653" y="706"/>
                    <a:pt x="17653" y="706"/>
                  </a:cubicBezTo>
                  <a:cubicBezTo>
                    <a:pt x="20644" y="3697"/>
                    <a:pt x="20644" y="3697"/>
                    <a:pt x="20644" y="3697"/>
                  </a:cubicBezTo>
                  <a:cubicBezTo>
                    <a:pt x="14164" y="10177"/>
                    <a:pt x="14164" y="10177"/>
                    <a:pt x="14164" y="10177"/>
                  </a:cubicBezTo>
                  <a:cubicBezTo>
                    <a:pt x="11173" y="7186"/>
                    <a:pt x="11173" y="7186"/>
                    <a:pt x="11173" y="7186"/>
                  </a:cubicBezTo>
                  <a:lnTo>
                    <a:pt x="12835" y="5524"/>
                  </a:lnTo>
                  <a:close/>
                  <a:moveTo>
                    <a:pt x="1537" y="4527"/>
                  </a:moveTo>
                  <a:cubicBezTo>
                    <a:pt x="1537" y="4361"/>
                    <a:pt x="1370" y="4361"/>
                    <a:pt x="1370" y="4361"/>
                  </a:cubicBezTo>
                  <a:cubicBezTo>
                    <a:pt x="1038" y="4029"/>
                    <a:pt x="872" y="3364"/>
                    <a:pt x="872" y="2866"/>
                  </a:cubicBezTo>
                  <a:cubicBezTo>
                    <a:pt x="872" y="2367"/>
                    <a:pt x="1038" y="1869"/>
                    <a:pt x="1370" y="1370"/>
                  </a:cubicBezTo>
                  <a:cubicBezTo>
                    <a:pt x="2201" y="540"/>
                    <a:pt x="3530" y="540"/>
                    <a:pt x="4361" y="1370"/>
                  </a:cubicBezTo>
                  <a:cubicBezTo>
                    <a:pt x="5026" y="2035"/>
                    <a:pt x="5026" y="2035"/>
                    <a:pt x="5026" y="2035"/>
                  </a:cubicBezTo>
                  <a:cubicBezTo>
                    <a:pt x="2035" y="5026"/>
                    <a:pt x="2035" y="5026"/>
                    <a:pt x="2035" y="5026"/>
                  </a:cubicBezTo>
                  <a:lnTo>
                    <a:pt x="1537" y="4527"/>
                  </a:lnTo>
                  <a:close/>
                  <a:moveTo>
                    <a:pt x="2533" y="5524"/>
                  </a:moveTo>
                  <a:cubicBezTo>
                    <a:pt x="5524" y="2533"/>
                    <a:pt x="5524" y="2533"/>
                    <a:pt x="5524" y="2533"/>
                  </a:cubicBezTo>
                  <a:cubicBezTo>
                    <a:pt x="6687" y="3697"/>
                    <a:pt x="6687" y="3697"/>
                    <a:pt x="6687" y="3697"/>
                  </a:cubicBezTo>
                  <a:cubicBezTo>
                    <a:pt x="3697" y="6687"/>
                    <a:pt x="3697" y="6687"/>
                    <a:pt x="3697" y="6687"/>
                  </a:cubicBezTo>
                  <a:lnTo>
                    <a:pt x="2533" y="5524"/>
                  </a:lnTo>
                  <a:close/>
                  <a:moveTo>
                    <a:pt x="3697" y="20644"/>
                  </a:moveTo>
                  <a:cubicBezTo>
                    <a:pt x="706" y="17653"/>
                    <a:pt x="706" y="17653"/>
                    <a:pt x="706" y="17653"/>
                  </a:cubicBezTo>
                  <a:cubicBezTo>
                    <a:pt x="2367" y="15992"/>
                    <a:pt x="2367" y="15992"/>
                    <a:pt x="2367" y="15992"/>
                  </a:cubicBezTo>
                  <a:cubicBezTo>
                    <a:pt x="3364" y="17155"/>
                    <a:pt x="3364" y="17155"/>
                    <a:pt x="3364" y="17155"/>
                  </a:cubicBezTo>
                  <a:cubicBezTo>
                    <a:pt x="3530" y="17321"/>
                    <a:pt x="3697" y="17321"/>
                    <a:pt x="3863" y="17155"/>
                  </a:cubicBezTo>
                  <a:cubicBezTo>
                    <a:pt x="4029" y="16989"/>
                    <a:pt x="4029" y="16657"/>
                    <a:pt x="3863" y="16490"/>
                  </a:cubicBezTo>
                  <a:cubicBezTo>
                    <a:pt x="2866" y="15493"/>
                    <a:pt x="2866" y="15493"/>
                    <a:pt x="2866" y="15493"/>
                  </a:cubicBezTo>
                  <a:cubicBezTo>
                    <a:pt x="5026" y="13500"/>
                    <a:pt x="5026" y="13500"/>
                    <a:pt x="5026" y="13500"/>
                  </a:cubicBezTo>
                  <a:cubicBezTo>
                    <a:pt x="6023" y="14497"/>
                    <a:pt x="6023" y="14497"/>
                    <a:pt x="6023" y="14497"/>
                  </a:cubicBezTo>
                  <a:cubicBezTo>
                    <a:pt x="6189" y="14663"/>
                    <a:pt x="6355" y="14663"/>
                    <a:pt x="6521" y="14497"/>
                  </a:cubicBezTo>
                  <a:cubicBezTo>
                    <a:pt x="6687" y="14330"/>
                    <a:pt x="6687" y="13998"/>
                    <a:pt x="6521" y="13998"/>
                  </a:cubicBezTo>
                  <a:cubicBezTo>
                    <a:pt x="5524" y="12835"/>
                    <a:pt x="5524" y="12835"/>
                    <a:pt x="5524" y="12835"/>
                  </a:cubicBezTo>
                  <a:cubicBezTo>
                    <a:pt x="7186" y="11173"/>
                    <a:pt x="7186" y="11173"/>
                    <a:pt x="7186" y="11173"/>
                  </a:cubicBezTo>
                  <a:cubicBezTo>
                    <a:pt x="10177" y="14164"/>
                    <a:pt x="10177" y="14164"/>
                    <a:pt x="10177" y="14164"/>
                  </a:cubicBezTo>
                  <a:lnTo>
                    <a:pt x="3697" y="20644"/>
                  </a:lnTo>
                  <a:close/>
                  <a:moveTo>
                    <a:pt x="20478" y="20478"/>
                  </a:moveTo>
                  <a:cubicBezTo>
                    <a:pt x="17653" y="20478"/>
                    <a:pt x="17653" y="20478"/>
                    <a:pt x="17653" y="20478"/>
                  </a:cubicBezTo>
                  <a:cubicBezTo>
                    <a:pt x="4361" y="7186"/>
                    <a:pt x="4361" y="7186"/>
                    <a:pt x="4361" y="7186"/>
                  </a:cubicBezTo>
                  <a:cubicBezTo>
                    <a:pt x="7186" y="4361"/>
                    <a:pt x="7186" y="4361"/>
                    <a:pt x="7186" y="4361"/>
                  </a:cubicBezTo>
                  <a:cubicBezTo>
                    <a:pt x="7352" y="4527"/>
                    <a:pt x="7352" y="4527"/>
                    <a:pt x="7352" y="4527"/>
                  </a:cubicBezTo>
                  <a:cubicBezTo>
                    <a:pt x="20478" y="17653"/>
                    <a:pt x="20478" y="17653"/>
                    <a:pt x="20478" y="17653"/>
                  </a:cubicBezTo>
                  <a:lnTo>
                    <a:pt x="20478" y="20478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grpSp>
          <p:nvGrpSpPr>
            <p:cNvPr id="96" name="组合 95"/>
            <p:cNvGrpSpPr/>
            <p:nvPr/>
          </p:nvGrpSpPr>
          <p:grpSpPr>
            <a:xfrm>
              <a:off x="4693518" y="2313595"/>
              <a:ext cx="382400" cy="369780"/>
              <a:chOff x="5231030" y="2639597"/>
              <a:chExt cx="382400" cy="369780"/>
            </a:xfrm>
            <a:solidFill>
              <a:schemeClr val="bg1"/>
            </a:solidFill>
          </p:grpSpPr>
          <p:sp>
            <p:nvSpPr>
              <p:cNvPr id="97" name="Freeform 172"/>
              <p:cNvSpPr/>
              <p:nvPr/>
            </p:nvSpPr>
            <p:spPr>
              <a:xfrm>
                <a:off x="5231030" y="2639597"/>
                <a:ext cx="382400" cy="3697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587" y="0"/>
                    </a:moveTo>
                    <a:cubicBezTo>
                      <a:pt x="1013" y="0"/>
                      <a:pt x="1013" y="0"/>
                      <a:pt x="1013" y="0"/>
                    </a:cubicBezTo>
                    <a:cubicBezTo>
                      <a:pt x="506" y="0"/>
                      <a:pt x="0" y="523"/>
                      <a:pt x="0" y="1045"/>
                    </a:cubicBezTo>
                    <a:cubicBezTo>
                      <a:pt x="0" y="16548"/>
                      <a:pt x="0" y="16548"/>
                      <a:pt x="0" y="16548"/>
                    </a:cubicBezTo>
                    <a:cubicBezTo>
                      <a:pt x="0" y="17245"/>
                      <a:pt x="506" y="17594"/>
                      <a:pt x="1013" y="17594"/>
                    </a:cubicBezTo>
                    <a:cubicBezTo>
                      <a:pt x="8100" y="17594"/>
                      <a:pt x="8100" y="17594"/>
                      <a:pt x="8100" y="17594"/>
                    </a:cubicBezTo>
                    <a:cubicBezTo>
                      <a:pt x="7594" y="20729"/>
                      <a:pt x="7594" y="20729"/>
                      <a:pt x="7594" y="20729"/>
                    </a:cubicBezTo>
                    <a:cubicBezTo>
                      <a:pt x="6412" y="20729"/>
                      <a:pt x="6412" y="20729"/>
                      <a:pt x="6412" y="20729"/>
                    </a:cubicBezTo>
                    <a:cubicBezTo>
                      <a:pt x="6244" y="20729"/>
                      <a:pt x="6075" y="20903"/>
                      <a:pt x="6075" y="21077"/>
                    </a:cubicBezTo>
                    <a:cubicBezTo>
                      <a:pt x="6075" y="21426"/>
                      <a:pt x="6244" y="21600"/>
                      <a:pt x="6412" y="21600"/>
                    </a:cubicBezTo>
                    <a:cubicBezTo>
                      <a:pt x="15187" y="21600"/>
                      <a:pt x="15187" y="21600"/>
                      <a:pt x="15187" y="21600"/>
                    </a:cubicBezTo>
                    <a:cubicBezTo>
                      <a:pt x="15356" y="21600"/>
                      <a:pt x="15525" y="21426"/>
                      <a:pt x="15525" y="21077"/>
                    </a:cubicBezTo>
                    <a:cubicBezTo>
                      <a:pt x="15525" y="20903"/>
                      <a:pt x="15356" y="20729"/>
                      <a:pt x="15187" y="20729"/>
                    </a:cubicBezTo>
                    <a:cubicBezTo>
                      <a:pt x="14006" y="20729"/>
                      <a:pt x="14006" y="20729"/>
                      <a:pt x="14006" y="20729"/>
                    </a:cubicBezTo>
                    <a:cubicBezTo>
                      <a:pt x="13500" y="17594"/>
                      <a:pt x="13500" y="17594"/>
                      <a:pt x="13500" y="17594"/>
                    </a:cubicBezTo>
                    <a:cubicBezTo>
                      <a:pt x="20587" y="17594"/>
                      <a:pt x="20587" y="17594"/>
                      <a:pt x="20587" y="17594"/>
                    </a:cubicBezTo>
                    <a:cubicBezTo>
                      <a:pt x="21094" y="17594"/>
                      <a:pt x="21600" y="17245"/>
                      <a:pt x="21600" y="16548"/>
                    </a:cubicBezTo>
                    <a:cubicBezTo>
                      <a:pt x="21600" y="1045"/>
                      <a:pt x="21600" y="1045"/>
                      <a:pt x="21600" y="1045"/>
                    </a:cubicBezTo>
                    <a:cubicBezTo>
                      <a:pt x="21600" y="523"/>
                      <a:pt x="21094" y="0"/>
                      <a:pt x="20587" y="0"/>
                    </a:cubicBezTo>
                    <a:close/>
                    <a:moveTo>
                      <a:pt x="8437" y="20729"/>
                    </a:moveTo>
                    <a:cubicBezTo>
                      <a:pt x="8944" y="17594"/>
                      <a:pt x="8944" y="17594"/>
                      <a:pt x="8944" y="17594"/>
                    </a:cubicBezTo>
                    <a:cubicBezTo>
                      <a:pt x="12656" y="17594"/>
                      <a:pt x="12656" y="17594"/>
                      <a:pt x="12656" y="17594"/>
                    </a:cubicBezTo>
                    <a:cubicBezTo>
                      <a:pt x="13162" y="20729"/>
                      <a:pt x="13162" y="20729"/>
                      <a:pt x="13162" y="20729"/>
                    </a:cubicBezTo>
                    <a:lnTo>
                      <a:pt x="8437" y="20729"/>
                    </a:lnTo>
                    <a:close/>
                    <a:moveTo>
                      <a:pt x="20756" y="16897"/>
                    </a:moveTo>
                    <a:cubicBezTo>
                      <a:pt x="844" y="16897"/>
                      <a:pt x="844" y="16897"/>
                      <a:pt x="844" y="16897"/>
                    </a:cubicBezTo>
                    <a:cubicBezTo>
                      <a:pt x="844" y="13761"/>
                      <a:pt x="844" y="13761"/>
                      <a:pt x="844" y="13761"/>
                    </a:cubicBezTo>
                    <a:cubicBezTo>
                      <a:pt x="20756" y="13761"/>
                      <a:pt x="20756" y="13761"/>
                      <a:pt x="20756" y="13761"/>
                    </a:cubicBezTo>
                    <a:lnTo>
                      <a:pt x="20756" y="16897"/>
                    </a:lnTo>
                    <a:close/>
                    <a:moveTo>
                      <a:pt x="20756" y="13065"/>
                    </a:moveTo>
                    <a:cubicBezTo>
                      <a:pt x="844" y="13065"/>
                      <a:pt x="844" y="13065"/>
                      <a:pt x="844" y="13065"/>
                    </a:cubicBezTo>
                    <a:cubicBezTo>
                      <a:pt x="844" y="871"/>
                      <a:pt x="844" y="871"/>
                      <a:pt x="844" y="871"/>
                    </a:cubicBezTo>
                    <a:cubicBezTo>
                      <a:pt x="20756" y="871"/>
                      <a:pt x="20756" y="871"/>
                      <a:pt x="20756" y="871"/>
                    </a:cubicBezTo>
                    <a:lnTo>
                      <a:pt x="20756" y="13065"/>
                    </a:ln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8" name="Oval 173"/>
              <p:cNvSpPr/>
              <p:nvPr/>
            </p:nvSpPr>
            <p:spPr>
              <a:xfrm>
                <a:off x="5410239" y="2889482"/>
                <a:ext cx="23980" cy="21455"/>
              </a:xfrm>
              <a:prstGeom prst="ellipse">
                <a:avLst/>
              </a:pr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00" name="组合 99"/>
            <p:cNvGrpSpPr/>
            <p:nvPr/>
          </p:nvGrpSpPr>
          <p:grpSpPr>
            <a:xfrm>
              <a:off x="7537303" y="2285233"/>
              <a:ext cx="382400" cy="382400"/>
              <a:chOff x="9816030" y="1103691"/>
              <a:chExt cx="382400" cy="382400"/>
            </a:xfrm>
            <a:solidFill>
              <a:schemeClr val="bg1"/>
            </a:solidFill>
          </p:grpSpPr>
          <p:sp>
            <p:nvSpPr>
              <p:cNvPr id="101" name="Freeform 217"/>
              <p:cNvSpPr/>
              <p:nvPr/>
            </p:nvSpPr>
            <p:spPr>
              <a:xfrm>
                <a:off x="9816030" y="1103691"/>
                <a:ext cx="382400" cy="382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587" y="1856"/>
                    </a:moveTo>
                    <a:cubicBezTo>
                      <a:pt x="17212" y="1856"/>
                      <a:pt x="17212" y="1856"/>
                      <a:pt x="17212" y="1856"/>
                    </a:cubicBezTo>
                    <a:cubicBezTo>
                      <a:pt x="17212" y="506"/>
                      <a:pt x="17212" y="506"/>
                      <a:pt x="17212" y="506"/>
                    </a:cubicBezTo>
                    <a:cubicBezTo>
                      <a:pt x="17212" y="338"/>
                      <a:pt x="17044" y="169"/>
                      <a:pt x="16875" y="169"/>
                    </a:cubicBezTo>
                    <a:cubicBezTo>
                      <a:pt x="16706" y="169"/>
                      <a:pt x="16537" y="338"/>
                      <a:pt x="16537" y="506"/>
                    </a:cubicBezTo>
                    <a:cubicBezTo>
                      <a:pt x="16537" y="1856"/>
                      <a:pt x="16537" y="1856"/>
                      <a:pt x="16537" y="1856"/>
                    </a:cubicBezTo>
                    <a:cubicBezTo>
                      <a:pt x="11137" y="1856"/>
                      <a:pt x="11137" y="1856"/>
                      <a:pt x="11137" y="1856"/>
                    </a:cubicBezTo>
                    <a:cubicBezTo>
                      <a:pt x="11137" y="506"/>
                      <a:pt x="11137" y="506"/>
                      <a:pt x="11137" y="506"/>
                    </a:cubicBezTo>
                    <a:cubicBezTo>
                      <a:pt x="11137" y="338"/>
                      <a:pt x="10969" y="169"/>
                      <a:pt x="10800" y="169"/>
                    </a:cubicBezTo>
                    <a:cubicBezTo>
                      <a:pt x="10631" y="169"/>
                      <a:pt x="10462" y="338"/>
                      <a:pt x="10462" y="506"/>
                    </a:cubicBezTo>
                    <a:cubicBezTo>
                      <a:pt x="10462" y="1856"/>
                      <a:pt x="10462" y="1856"/>
                      <a:pt x="10462" y="1856"/>
                    </a:cubicBezTo>
                    <a:cubicBezTo>
                      <a:pt x="5063" y="1856"/>
                      <a:pt x="5063" y="1856"/>
                      <a:pt x="5063" y="1856"/>
                    </a:cubicBezTo>
                    <a:cubicBezTo>
                      <a:pt x="5063" y="338"/>
                      <a:pt x="5063" y="338"/>
                      <a:pt x="5063" y="338"/>
                    </a:cubicBezTo>
                    <a:cubicBezTo>
                      <a:pt x="5063" y="169"/>
                      <a:pt x="4894" y="0"/>
                      <a:pt x="4725" y="0"/>
                    </a:cubicBezTo>
                    <a:cubicBezTo>
                      <a:pt x="4556" y="0"/>
                      <a:pt x="4388" y="169"/>
                      <a:pt x="4388" y="338"/>
                    </a:cubicBezTo>
                    <a:cubicBezTo>
                      <a:pt x="4388" y="1856"/>
                      <a:pt x="4388" y="1856"/>
                      <a:pt x="4388" y="1856"/>
                    </a:cubicBezTo>
                    <a:cubicBezTo>
                      <a:pt x="1013" y="1856"/>
                      <a:pt x="1013" y="1856"/>
                      <a:pt x="1013" y="1856"/>
                    </a:cubicBezTo>
                    <a:cubicBezTo>
                      <a:pt x="506" y="1856"/>
                      <a:pt x="0" y="2363"/>
                      <a:pt x="0" y="2869"/>
                    </a:cubicBezTo>
                    <a:cubicBezTo>
                      <a:pt x="0" y="20587"/>
                      <a:pt x="0" y="20587"/>
                      <a:pt x="0" y="20587"/>
                    </a:cubicBezTo>
                    <a:cubicBezTo>
                      <a:pt x="0" y="21094"/>
                      <a:pt x="506" y="21600"/>
                      <a:pt x="1013" y="21600"/>
                    </a:cubicBezTo>
                    <a:cubicBezTo>
                      <a:pt x="20587" y="21600"/>
                      <a:pt x="20587" y="21600"/>
                      <a:pt x="20587" y="21600"/>
                    </a:cubicBezTo>
                    <a:cubicBezTo>
                      <a:pt x="21094" y="21600"/>
                      <a:pt x="21600" y="21094"/>
                      <a:pt x="21600" y="20587"/>
                    </a:cubicBezTo>
                    <a:cubicBezTo>
                      <a:pt x="21600" y="2869"/>
                      <a:pt x="21600" y="2869"/>
                      <a:pt x="21600" y="2869"/>
                    </a:cubicBezTo>
                    <a:cubicBezTo>
                      <a:pt x="21600" y="2363"/>
                      <a:pt x="21094" y="1856"/>
                      <a:pt x="20587" y="1856"/>
                    </a:cubicBezTo>
                    <a:close/>
                    <a:moveTo>
                      <a:pt x="20756" y="20756"/>
                    </a:moveTo>
                    <a:cubicBezTo>
                      <a:pt x="844" y="20756"/>
                      <a:pt x="844" y="20756"/>
                      <a:pt x="844" y="20756"/>
                    </a:cubicBezTo>
                    <a:cubicBezTo>
                      <a:pt x="844" y="7088"/>
                      <a:pt x="844" y="7088"/>
                      <a:pt x="844" y="7088"/>
                    </a:cubicBezTo>
                    <a:cubicBezTo>
                      <a:pt x="20756" y="7088"/>
                      <a:pt x="20756" y="7088"/>
                      <a:pt x="20756" y="7088"/>
                    </a:cubicBezTo>
                    <a:lnTo>
                      <a:pt x="20756" y="20756"/>
                    </a:lnTo>
                    <a:close/>
                    <a:moveTo>
                      <a:pt x="20756" y="6244"/>
                    </a:moveTo>
                    <a:cubicBezTo>
                      <a:pt x="844" y="6244"/>
                      <a:pt x="844" y="6244"/>
                      <a:pt x="844" y="6244"/>
                    </a:cubicBezTo>
                    <a:cubicBezTo>
                      <a:pt x="844" y="2700"/>
                      <a:pt x="844" y="2700"/>
                      <a:pt x="844" y="2700"/>
                    </a:cubicBezTo>
                    <a:cubicBezTo>
                      <a:pt x="4388" y="2700"/>
                      <a:pt x="4388" y="2700"/>
                      <a:pt x="4388" y="2700"/>
                    </a:cubicBezTo>
                    <a:cubicBezTo>
                      <a:pt x="4388" y="3881"/>
                      <a:pt x="4388" y="3881"/>
                      <a:pt x="4388" y="3881"/>
                    </a:cubicBezTo>
                    <a:cubicBezTo>
                      <a:pt x="4388" y="4219"/>
                      <a:pt x="4556" y="4388"/>
                      <a:pt x="4725" y="4388"/>
                    </a:cubicBezTo>
                    <a:cubicBezTo>
                      <a:pt x="4894" y="4388"/>
                      <a:pt x="5063" y="4219"/>
                      <a:pt x="5063" y="3881"/>
                    </a:cubicBezTo>
                    <a:cubicBezTo>
                      <a:pt x="5063" y="2700"/>
                      <a:pt x="5063" y="2700"/>
                      <a:pt x="5063" y="2700"/>
                    </a:cubicBezTo>
                    <a:cubicBezTo>
                      <a:pt x="10462" y="2700"/>
                      <a:pt x="10462" y="2700"/>
                      <a:pt x="10462" y="2700"/>
                    </a:cubicBezTo>
                    <a:cubicBezTo>
                      <a:pt x="10462" y="4219"/>
                      <a:pt x="10462" y="4219"/>
                      <a:pt x="10462" y="4219"/>
                    </a:cubicBezTo>
                    <a:cubicBezTo>
                      <a:pt x="10462" y="4388"/>
                      <a:pt x="10631" y="4556"/>
                      <a:pt x="10800" y="4556"/>
                    </a:cubicBezTo>
                    <a:cubicBezTo>
                      <a:pt x="10969" y="4556"/>
                      <a:pt x="11137" y="4388"/>
                      <a:pt x="11137" y="4219"/>
                    </a:cubicBezTo>
                    <a:cubicBezTo>
                      <a:pt x="11137" y="2700"/>
                      <a:pt x="11137" y="2700"/>
                      <a:pt x="11137" y="2700"/>
                    </a:cubicBezTo>
                    <a:cubicBezTo>
                      <a:pt x="16537" y="2700"/>
                      <a:pt x="16537" y="2700"/>
                      <a:pt x="16537" y="2700"/>
                    </a:cubicBezTo>
                    <a:cubicBezTo>
                      <a:pt x="16537" y="4219"/>
                      <a:pt x="16537" y="4219"/>
                      <a:pt x="16537" y="4219"/>
                    </a:cubicBezTo>
                    <a:cubicBezTo>
                      <a:pt x="16537" y="4388"/>
                      <a:pt x="16706" y="4556"/>
                      <a:pt x="16875" y="4556"/>
                    </a:cubicBezTo>
                    <a:cubicBezTo>
                      <a:pt x="17044" y="4556"/>
                      <a:pt x="17212" y="4388"/>
                      <a:pt x="17212" y="4219"/>
                    </a:cubicBezTo>
                    <a:cubicBezTo>
                      <a:pt x="17212" y="2700"/>
                      <a:pt x="17212" y="2700"/>
                      <a:pt x="17212" y="2700"/>
                    </a:cubicBezTo>
                    <a:cubicBezTo>
                      <a:pt x="20756" y="2700"/>
                      <a:pt x="20756" y="2700"/>
                      <a:pt x="20756" y="2700"/>
                    </a:cubicBezTo>
                    <a:lnTo>
                      <a:pt x="20756" y="6244"/>
                    </a:ln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2" name="Freeform 218"/>
              <p:cNvSpPr/>
              <p:nvPr/>
            </p:nvSpPr>
            <p:spPr>
              <a:xfrm>
                <a:off x="9929614" y="1271543"/>
                <a:ext cx="56792" cy="1463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274" y="21600"/>
                    </a:moveTo>
                    <a:cubicBezTo>
                      <a:pt x="19326" y="21600"/>
                      <a:pt x="19326" y="21600"/>
                      <a:pt x="19326" y="21600"/>
                    </a:cubicBezTo>
                    <a:cubicBezTo>
                      <a:pt x="20463" y="21600"/>
                      <a:pt x="21600" y="21159"/>
                      <a:pt x="21600" y="20278"/>
                    </a:cubicBezTo>
                    <a:cubicBezTo>
                      <a:pt x="21600" y="19837"/>
                      <a:pt x="20463" y="19396"/>
                      <a:pt x="19326" y="19396"/>
                    </a:cubicBezTo>
                    <a:cubicBezTo>
                      <a:pt x="13642" y="19396"/>
                      <a:pt x="13642" y="19396"/>
                      <a:pt x="13642" y="19396"/>
                    </a:cubicBezTo>
                    <a:cubicBezTo>
                      <a:pt x="13642" y="882"/>
                      <a:pt x="13642" y="882"/>
                      <a:pt x="13642" y="882"/>
                    </a:cubicBezTo>
                    <a:cubicBezTo>
                      <a:pt x="13642" y="441"/>
                      <a:pt x="12505" y="0"/>
                      <a:pt x="10232" y="0"/>
                    </a:cubicBezTo>
                    <a:cubicBezTo>
                      <a:pt x="10232" y="0"/>
                      <a:pt x="9095" y="0"/>
                      <a:pt x="9095" y="0"/>
                    </a:cubicBezTo>
                    <a:cubicBezTo>
                      <a:pt x="2274" y="2645"/>
                      <a:pt x="2274" y="2645"/>
                      <a:pt x="2274" y="2645"/>
                    </a:cubicBezTo>
                    <a:cubicBezTo>
                      <a:pt x="2274" y="2645"/>
                      <a:pt x="2274" y="3527"/>
                      <a:pt x="2274" y="3967"/>
                    </a:cubicBezTo>
                    <a:cubicBezTo>
                      <a:pt x="3411" y="3967"/>
                      <a:pt x="4547" y="4408"/>
                      <a:pt x="5684" y="3967"/>
                    </a:cubicBezTo>
                    <a:cubicBezTo>
                      <a:pt x="7958" y="3527"/>
                      <a:pt x="7958" y="3527"/>
                      <a:pt x="7958" y="3527"/>
                    </a:cubicBezTo>
                    <a:cubicBezTo>
                      <a:pt x="7958" y="19396"/>
                      <a:pt x="7958" y="19396"/>
                      <a:pt x="7958" y="19396"/>
                    </a:cubicBezTo>
                    <a:cubicBezTo>
                      <a:pt x="2274" y="19396"/>
                      <a:pt x="2274" y="19396"/>
                      <a:pt x="2274" y="19396"/>
                    </a:cubicBezTo>
                    <a:cubicBezTo>
                      <a:pt x="1137" y="19396"/>
                      <a:pt x="0" y="19837"/>
                      <a:pt x="0" y="20278"/>
                    </a:cubicBezTo>
                    <a:cubicBezTo>
                      <a:pt x="0" y="21159"/>
                      <a:pt x="1137" y="21600"/>
                      <a:pt x="2274" y="2160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3" name="Freeform 219"/>
              <p:cNvSpPr/>
              <p:nvPr/>
            </p:nvSpPr>
            <p:spPr>
              <a:xfrm>
                <a:off x="10028053" y="1271543"/>
                <a:ext cx="56792" cy="1463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274" y="21600"/>
                    </a:moveTo>
                    <a:cubicBezTo>
                      <a:pt x="19326" y="21600"/>
                      <a:pt x="19326" y="21600"/>
                      <a:pt x="19326" y="21600"/>
                    </a:cubicBezTo>
                    <a:cubicBezTo>
                      <a:pt x="20463" y="21600"/>
                      <a:pt x="21600" y="21159"/>
                      <a:pt x="21600" y="20278"/>
                    </a:cubicBezTo>
                    <a:cubicBezTo>
                      <a:pt x="21600" y="19837"/>
                      <a:pt x="20463" y="19396"/>
                      <a:pt x="19326" y="19396"/>
                    </a:cubicBezTo>
                    <a:cubicBezTo>
                      <a:pt x="13642" y="19396"/>
                      <a:pt x="13642" y="19396"/>
                      <a:pt x="13642" y="19396"/>
                    </a:cubicBezTo>
                    <a:cubicBezTo>
                      <a:pt x="13642" y="882"/>
                      <a:pt x="13642" y="882"/>
                      <a:pt x="13642" y="882"/>
                    </a:cubicBezTo>
                    <a:cubicBezTo>
                      <a:pt x="13642" y="441"/>
                      <a:pt x="12505" y="0"/>
                      <a:pt x="11368" y="0"/>
                    </a:cubicBezTo>
                    <a:cubicBezTo>
                      <a:pt x="10232" y="0"/>
                      <a:pt x="10232" y="0"/>
                      <a:pt x="9095" y="0"/>
                    </a:cubicBezTo>
                    <a:cubicBezTo>
                      <a:pt x="3411" y="2645"/>
                      <a:pt x="3411" y="2645"/>
                      <a:pt x="3411" y="2645"/>
                    </a:cubicBezTo>
                    <a:cubicBezTo>
                      <a:pt x="2274" y="2645"/>
                      <a:pt x="2274" y="3527"/>
                      <a:pt x="3411" y="3967"/>
                    </a:cubicBezTo>
                    <a:cubicBezTo>
                      <a:pt x="3411" y="3967"/>
                      <a:pt x="5684" y="4408"/>
                      <a:pt x="5684" y="3967"/>
                    </a:cubicBezTo>
                    <a:cubicBezTo>
                      <a:pt x="7958" y="3527"/>
                      <a:pt x="7958" y="3527"/>
                      <a:pt x="7958" y="3527"/>
                    </a:cubicBezTo>
                    <a:cubicBezTo>
                      <a:pt x="7958" y="19396"/>
                      <a:pt x="7958" y="19396"/>
                      <a:pt x="7958" y="19396"/>
                    </a:cubicBezTo>
                    <a:cubicBezTo>
                      <a:pt x="2274" y="19396"/>
                      <a:pt x="2274" y="19396"/>
                      <a:pt x="2274" y="19396"/>
                    </a:cubicBezTo>
                    <a:cubicBezTo>
                      <a:pt x="1137" y="19396"/>
                      <a:pt x="0" y="19837"/>
                      <a:pt x="0" y="20278"/>
                    </a:cubicBezTo>
                    <a:cubicBezTo>
                      <a:pt x="0" y="21159"/>
                      <a:pt x="1137" y="21600"/>
                      <a:pt x="2274" y="2160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2708038" y="1944263"/>
              <a:ext cx="266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04" name="文本框 103"/>
            <p:cNvSpPr txBox="1"/>
            <p:nvPr/>
          </p:nvSpPr>
          <p:spPr>
            <a:xfrm>
              <a:off x="5555129" y="1938817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05" name="文本框 104"/>
            <p:cNvSpPr txBox="1"/>
            <p:nvPr/>
          </p:nvSpPr>
          <p:spPr>
            <a:xfrm>
              <a:off x="4118065" y="3802155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06" name="文本框 105"/>
            <p:cNvSpPr txBox="1"/>
            <p:nvPr/>
          </p:nvSpPr>
          <p:spPr>
            <a:xfrm>
              <a:off x="8394032" y="1932695"/>
              <a:ext cx="336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6976018" y="3802383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9844577" y="3798974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6</a:t>
              </a:r>
              <a:endParaRPr lang="zh-CN" altLang="en-US" b="1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grpSp>
          <p:nvGrpSpPr>
            <p:cNvPr id="109" name="组合 108"/>
            <p:cNvGrpSpPr/>
            <p:nvPr/>
          </p:nvGrpSpPr>
          <p:grpSpPr>
            <a:xfrm>
              <a:off x="1762512" y="2283098"/>
              <a:ext cx="504000" cy="432000"/>
              <a:chOff x="7524161" y="5741698"/>
              <a:chExt cx="381138" cy="281435"/>
            </a:xfrm>
            <a:solidFill>
              <a:schemeClr val="bg1"/>
            </a:solidFill>
          </p:grpSpPr>
          <p:sp>
            <p:nvSpPr>
              <p:cNvPr id="110" name="Freeform 15"/>
              <p:cNvSpPr/>
              <p:nvPr/>
            </p:nvSpPr>
            <p:spPr>
              <a:xfrm>
                <a:off x="7524161" y="5741698"/>
                <a:ext cx="381138" cy="1262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057"/>
                    </a:moveTo>
                    <a:cubicBezTo>
                      <a:pt x="12656" y="2057"/>
                      <a:pt x="14513" y="3086"/>
                      <a:pt x="16200" y="5143"/>
                    </a:cubicBezTo>
                    <a:cubicBezTo>
                      <a:pt x="17888" y="7200"/>
                      <a:pt x="19406" y="9771"/>
                      <a:pt x="20756" y="13371"/>
                    </a:cubicBezTo>
                    <a:cubicBezTo>
                      <a:pt x="20756" y="13371"/>
                      <a:pt x="20756" y="13371"/>
                      <a:pt x="20756" y="13371"/>
                    </a:cubicBezTo>
                    <a:cubicBezTo>
                      <a:pt x="20756" y="13371"/>
                      <a:pt x="20756" y="13371"/>
                      <a:pt x="20756" y="13371"/>
                    </a:cubicBezTo>
                    <a:cubicBezTo>
                      <a:pt x="20756" y="13886"/>
                      <a:pt x="20756" y="13886"/>
                      <a:pt x="20756" y="14400"/>
                    </a:cubicBezTo>
                    <a:cubicBezTo>
                      <a:pt x="20756" y="14400"/>
                      <a:pt x="20756" y="14400"/>
                      <a:pt x="20756" y="14914"/>
                    </a:cubicBezTo>
                    <a:cubicBezTo>
                      <a:pt x="19406" y="19029"/>
                      <a:pt x="19406" y="19029"/>
                      <a:pt x="19406" y="19029"/>
                    </a:cubicBezTo>
                    <a:cubicBezTo>
                      <a:pt x="19406" y="19029"/>
                      <a:pt x="19406" y="19029"/>
                      <a:pt x="19406" y="19029"/>
                    </a:cubicBezTo>
                    <a:cubicBezTo>
                      <a:pt x="19238" y="19543"/>
                      <a:pt x="19238" y="19543"/>
                      <a:pt x="19238" y="19543"/>
                    </a:cubicBezTo>
                    <a:cubicBezTo>
                      <a:pt x="19069" y="19543"/>
                      <a:pt x="19069" y="19029"/>
                      <a:pt x="19069" y="19029"/>
                    </a:cubicBezTo>
                    <a:cubicBezTo>
                      <a:pt x="18056" y="16457"/>
                      <a:pt x="16875" y="14400"/>
                      <a:pt x="15694" y="12857"/>
                    </a:cubicBezTo>
                    <a:cubicBezTo>
                      <a:pt x="14175" y="10800"/>
                      <a:pt x="12488" y="9771"/>
                      <a:pt x="10800" y="9771"/>
                    </a:cubicBezTo>
                    <a:cubicBezTo>
                      <a:pt x="9112" y="9771"/>
                      <a:pt x="7425" y="10800"/>
                      <a:pt x="5906" y="12857"/>
                    </a:cubicBezTo>
                    <a:cubicBezTo>
                      <a:pt x="4725" y="14400"/>
                      <a:pt x="3544" y="16457"/>
                      <a:pt x="2531" y="19029"/>
                    </a:cubicBezTo>
                    <a:cubicBezTo>
                      <a:pt x="2531" y="19543"/>
                      <a:pt x="2531" y="19543"/>
                      <a:pt x="2362" y="19543"/>
                    </a:cubicBezTo>
                    <a:cubicBezTo>
                      <a:pt x="2362" y="19543"/>
                      <a:pt x="2362" y="19543"/>
                      <a:pt x="2362" y="19543"/>
                    </a:cubicBezTo>
                    <a:cubicBezTo>
                      <a:pt x="844" y="14914"/>
                      <a:pt x="844" y="14914"/>
                      <a:pt x="844" y="14914"/>
                    </a:cubicBezTo>
                    <a:cubicBezTo>
                      <a:pt x="844" y="14400"/>
                      <a:pt x="844" y="14400"/>
                      <a:pt x="844" y="14400"/>
                    </a:cubicBezTo>
                    <a:cubicBezTo>
                      <a:pt x="844" y="13886"/>
                      <a:pt x="844" y="13886"/>
                      <a:pt x="844" y="13371"/>
                    </a:cubicBezTo>
                    <a:cubicBezTo>
                      <a:pt x="844" y="13371"/>
                      <a:pt x="844" y="13371"/>
                      <a:pt x="844" y="13371"/>
                    </a:cubicBezTo>
                    <a:cubicBezTo>
                      <a:pt x="844" y="13371"/>
                      <a:pt x="844" y="13371"/>
                      <a:pt x="844" y="13371"/>
                    </a:cubicBezTo>
                    <a:cubicBezTo>
                      <a:pt x="2194" y="9771"/>
                      <a:pt x="3712" y="7200"/>
                      <a:pt x="5400" y="5143"/>
                    </a:cubicBezTo>
                    <a:cubicBezTo>
                      <a:pt x="7087" y="3086"/>
                      <a:pt x="8944" y="2057"/>
                      <a:pt x="10800" y="2057"/>
                    </a:cubicBezTo>
                    <a:close/>
                    <a:moveTo>
                      <a:pt x="10800" y="0"/>
                    </a:moveTo>
                    <a:cubicBezTo>
                      <a:pt x="8944" y="0"/>
                      <a:pt x="6919" y="1029"/>
                      <a:pt x="5231" y="3086"/>
                    </a:cubicBezTo>
                    <a:cubicBezTo>
                      <a:pt x="3375" y="5143"/>
                      <a:pt x="1856" y="7714"/>
                      <a:pt x="337" y="11829"/>
                    </a:cubicBezTo>
                    <a:cubicBezTo>
                      <a:pt x="169" y="12343"/>
                      <a:pt x="0" y="13371"/>
                      <a:pt x="0" y="14400"/>
                    </a:cubicBezTo>
                    <a:cubicBezTo>
                      <a:pt x="0" y="14914"/>
                      <a:pt x="169" y="15943"/>
                      <a:pt x="337" y="16457"/>
                    </a:cubicBezTo>
                    <a:cubicBezTo>
                      <a:pt x="1856" y="21086"/>
                      <a:pt x="1856" y="21086"/>
                      <a:pt x="1856" y="21086"/>
                    </a:cubicBezTo>
                    <a:cubicBezTo>
                      <a:pt x="2025" y="21600"/>
                      <a:pt x="2194" y="21600"/>
                      <a:pt x="2362" y="21600"/>
                    </a:cubicBezTo>
                    <a:cubicBezTo>
                      <a:pt x="2700" y="21600"/>
                      <a:pt x="2869" y="21600"/>
                      <a:pt x="3037" y="21086"/>
                    </a:cubicBezTo>
                    <a:cubicBezTo>
                      <a:pt x="4050" y="18514"/>
                      <a:pt x="5062" y="16457"/>
                      <a:pt x="6244" y="14914"/>
                    </a:cubicBezTo>
                    <a:cubicBezTo>
                      <a:pt x="7594" y="13371"/>
                      <a:pt x="9281" y="12343"/>
                      <a:pt x="10800" y="12343"/>
                    </a:cubicBezTo>
                    <a:cubicBezTo>
                      <a:pt x="12488" y="12343"/>
                      <a:pt x="14006" y="13371"/>
                      <a:pt x="15356" y="14914"/>
                    </a:cubicBezTo>
                    <a:cubicBezTo>
                      <a:pt x="16538" y="16457"/>
                      <a:pt x="17550" y="18514"/>
                      <a:pt x="18563" y="21086"/>
                    </a:cubicBezTo>
                    <a:cubicBezTo>
                      <a:pt x="18731" y="21600"/>
                      <a:pt x="19069" y="21600"/>
                      <a:pt x="19238" y="21600"/>
                    </a:cubicBezTo>
                    <a:cubicBezTo>
                      <a:pt x="19406" y="21600"/>
                      <a:pt x="19575" y="21600"/>
                      <a:pt x="19744" y="21086"/>
                    </a:cubicBezTo>
                    <a:cubicBezTo>
                      <a:pt x="19913" y="21086"/>
                      <a:pt x="19913" y="21086"/>
                      <a:pt x="19913" y="21086"/>
                    </a:cubicBezTo>
                    <a:cubicBezTo>
                      <a:pt x="21263" y="16457"/>
                      <a:pt x="21263" y="16457"/>
                      <a:pt x="21263" y="16457"/>
                    </a:cubicBezTo>
                    <a:cubicBezTo>
                      <a:pt x="21431" y="15943"/>
                      <a:pt x="21600" y="14914"/>
                      <a:pt x="21600" y="14400"/>
                    </a:cubicBezTo>
                    <a:cubicBezTo>
                      <a:pt x="21600" y="13371"/>
                      <a:pt x="21431" y="12343"/>
                      <a:pt x="21263" y="11829"/>
                    </a:cubicBezTo>
                    <a:cubicBezTo>
                      <a:pt x="19744" y="7714"/>
                      <a:pt x="18225" y="5143"/>
                      <a:pt x="16369" y="3086"/>
                    </a:cubicBezTo>
                    <a:cubicBezTo>
                      <a:pt x="14681" y="1029"/>
                      <a:pt x="12656" y="0"/>
                      <a:pt x="10800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1" name="Freeform 16"/>
              <p:cNvSpPr/>
              <p:nvPr/>
            </p:nvSpPr>
            <p:spPr>
              <a:xfrm>
                <a:off x="7592311" y="5843923"/>
                <a:ext cx="244836" cy="984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618"/>
                    </a:moveTo>
                    <a:cubicBezTo>
                      <a:pt x="12644" y="2618"/>
                      <a:pt x="14224" y="3273"/>
                      <a:pt x="15805" y="5236"/>
                    </a:cubicBezTo>
                    <a:cubicBezTo>
                      <a:pt x="17385" y="6545"/>
                      <a:pt x="18966" y="8509"/>
                      <a:pt x="20020" y="11127"/>
                    </a:cubicBezTo>
                    <a:cubicBezTo>
                      <a:pt x="20283" y="11127"/>
                      <a:pt x="20283" y="11782"/>
                      <a:pt x="20283" y="11782"/>
                    </a:cubicBezTo>
                    <a:cubicBezTo>
                      <a:pt x="20283" y="11782"/>
                      <a:pt x="20283" y="12436"/>
                      <a:pt x="20283" y="12436"/>
                    </a:cubicBezTo>
                    <a:cubicBezTo>
                      <a:pt x="17912" y="18327"/>
                      <a:pt x="17912" y="18327"/>
                      <a:pt x="17912" y="18327"/>
                    </a:cubicBezTo>
                    <a:cubicBezTo>
                      <a:pt x="17912" y="18327"/>
                      <a:pt x="17912" y="18327"/>
                      <a:pt x="17649" y="18327"/>
                    </a:cubicBezTo>
                    <a:cubicBezTo>
                      <a:pt x="17649" y="18327"/>
                      <a:pt x="17649" y="18327"/>
                      <a:pt x="17385" y="18327"/>
                    </a:cubicBezTo>
                    <a:cubicBezTo>
                      <a:pt x="15541" y="14400"/>
                      <a:pt x="13171" y="12436"/>
                      <a:pt x="10800" y="12436"/>
                    </a:cubicBezTo>
                    <a:cubicBezTo>
                      <a:pt x="8429" y="12436"/>
                      <a:pt x="6059" y="14400"/>
                      <a:pt x="4215" y="18327"/>
                    </a:cubicBezTo>
                    <a:cubicBezTo>
                      <a:pt x="3951" y="18327"/>
                      <a:pt x="3951" y="18327"/>
                      <a:pt x="3951" y="18327"/>
                    </a:cubicBezTo>
                    <a:cubicBezTo>
                      <a:pt x="3951" y="18327"/>
                      <a:pt x="3688" y="18327"/>
                      <a:pt x="3688" y="18327"/>
                    </a:cubicBezTo>
                    <a:cubicBezTo>
                      <a:pt x="1580" y="12436"/>
                      <a:pt x="1580" y="12436"/>
                      <a:pt x="1580" y="12436"/>
                    </a:cubicBezTo>
                    <a:cubicBezTo>
                      <a:pt x="1317" y="12436"/>
                      <a:pt x="1317" y="11782"/>
                      <a:pt x="1317" y="11782"/>
                    </a:cubicBezTo>
                    <a:cubicBezTo>
                      <a:pt x="1317" y="11782"/>
                      <a:pt x="1317" y="11127"/>
                      <a:pt x="1580" y="11127"/>
                    </a:cubicBezTo>
                    <a:cubicBezTo>
                      <a:pt x="2898" y="8509"/>
                      <a:pt x="4215" y="6545"/>
                      <a:pt x="5795" y="5236"/>
                    </a:cubicBezTo>
                    <a:cubicBezTo>
                      <a:pt x="7376" y="3273"/>
                      <a:pt x="8956" y="2618"/>
                      <a:pt x="10800" y="2618"/>
                    </a:cubicBezTo>
                    <a:close/>
                    <a:moveTo>
                      <a:pt x="10800" y="0"/>
                    </a:moveTo>
                    <a:cubicBezTo>
                      <a:pt x="8956" y="0"/>
                      <a:pt x="7112" y="655"/>
                      <a:pt x="5268" y="1964"/>
                    </a:cubicBezTo>
                    <a:cubicBezTo>
                      <a:pt x="3688" y="3927"/>
                      <a:pt x="2107" y="5891"/>
                      <a:pt x="790" y="8509"/>
                    </a:cubicBezTo>
                    <a:cubicBezTo>
                      <a:pt x="263" y="9818"/>
                      <a:pt x="0" y="10473"/>
                      <a:pt x="0" y="11782"/>
                    </a:cubicBezTo>
                    <a:cubicBezTo>
                      <a:pt x="0" y="12436"/>
                      <a:pt x="527" y="14400"/>
                      <a:pt x="527" y="14400"/>
                    </a:cubicBezTo>
                    <a:cubicBezTo>
                      <a:pt x="2898" y="20945"/>
                      <a:pt x="2898" y="20945"/>
                      <a:pt x="2898" y="20945"/>
                    </a:cubicBezTo>
                    <a:cubicBezTo>
                      <a:pt x="3161" y="20945"/>
                      <a:pt x="3688" y="21600"/>
                      <a:pt x="3951" y="21600"/>
                    </a:cubicBezTo>
                    <a:cubicBezTo>
                      <a:pt x="4215" y="21600"/>
                      <a:pt x="4478" y="20945"/>
                      <a:pt x="4741" y="20291"/>
                    </a:cubicBezTo>
                    <a:cubicBezTo>
                      <a:pt x="6585" y="17018"/>
                      <a:pt x="8693" y="15709"/>
                      <a:pt x="10800" y="15709"/>
                    </a:cubicBezTo>
                    <a:cubicBezTo>
                      <a:pt x="12907" y="15709"/>
                      <a:pt x="15015" y="17018"/>
                      <a:pt x="16595" y="20291"/>
                    </a:cubicBezTo>
                    <a:cubicBezTo>
                      <a:pt x="17122" y="20945"/>
                      <a:pt x="17385" y="21600"/>
                      <a:pt x="17649" y="21600"/>
                    </a:cubicBezTo>
                    <a:cubicBezTo>
                      <a:pt x="18176" y="21600"/>
                      <a:pt x="18439" y="20945"/>
                      <a:pt x="18702" y="20945"/>
                    </a:cubicBezTo>
                    <a:cubicBezTo>
                      <a:pt x="21073" y="14400"/>
                      <a:pt x="21073" y="14400"/>
                      <a:pt x="21073" y="14400"/>
                    </a:cubicBezTo>
                    <a:cubicBezTo>
                      <a:pt x="21337" y="13745"/>
                      <a:pt x="21600" y="12436"/>
                      <a:pt x="21600" y="11782"/>
                    </a:cubicBezTo>
                    <a:cubicBezTo>
                      <a:pt x="21600" y="10473"/>
                      <a:pt x="21337" y="9818"/>
                      <a:pt x="20810" y="8509"/>
                    </a:cubicBezTo>
                    <a:cubicBezTo>
                      <a:pt x="19493" y="5891"/>
                      <a:pt x="17912" y="3927"/>
                      <a:pt x="16332" y="1964"/>
                    </a:cubicBezTo>
                    <a:cubicBezTo>
                      <a:pt x="14488" y="655"/>
                      <a:pt x="12644" y="0"/>
                      <a:pt x="10800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2" name="Freeform 17"/>
              <p:cNvSpPr/>
              <p:nvPr/>
            </p:nvSpPr>
            <p:spPr>
              <a:xfrm>
                <a:off x="7664248" y="5942362"/>
                <a:ext cx="100964" cy="807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4000"/>
                    </a:moveTo>
                    <a:cubicBezTo>
                      <a:pt x="13341" y="4000"/>
                      <a:pt x="16518" y="4800"/>
                      <a:pt x="18424" y="6400"/>
                    </a:cubicBezTo>
                    <a:cubicBezTo>
                      <a:pt x="18424" y="6400"/>
                      <a:pt x="19059" y="7200"/>
                      <a:pt x="19059" y="7200"/>
                    </a:cubicBezTo>
                    <a:cubicBezTo>
                      <a:pt x="19059" y="8000"/>
                      <a:pt x="19059" y="8000"/>
                      <a:pt x="19059" y="8000"/>
                    </a:cubicBezTo>
                    <a:cubicBezTo>
                      <a:pt x="11435" y="17600"/>
                      <a:pt x="11435" y="17600"/>
                      <a:pt x="11435" y="17600"/>
                    </a:cubicBezTo>
                    <a:cubicBezTo>
                      <a:pt x="11435" y="17600"/>
                      <a:pt x="10800" y="18400"/>
                      <a:pt x="10800" y="18400"/>
                    </a:cubicBezTo>
                    <a:cubicBezTo>
                      <a:pt x="10800" y="18400"/>
                      <a:pt x="10165" y="17600"/>
                      <a:pt x="10165" y="17600"/>
                    </a:cubicBezTo>
                    <a:cubicBezTo>
                      <a:pt x="3176" y="8000"/>
                      <a:pt x="3176" y="8000"/>
                      <a:pt x="3176" y="8000"/>
                    </a:cubicBezTo>
                    <a:cubicBezTo>
                      <a:pt x="3176" y="8000"/>
                      <a:pt x="3176" y="8000"/>
                      <a:pt x="3176" y="8000"/>
                    </a:cubicBezTo>
                    <a:cubicBezTo>
                      <a:pt x="3176" y="8000"/>
                      <a:pt x="3176" y="8000"/>
                      <a:pt x="3176" y="8000"/>
                    </a:cubicBezTo>
                    <a:cubicBezTo>
                      <a:pt x="2541" y="8000"/>
                      <a:pt x="2541" y="8000"/>
                      <a:pt x="2541" y="7200"/>
                    </a:cubicBezTo>
                    <a:cubicBezTo>
                      <a:pt x="2541" y="7200"/>
                      <a:pt x="3176" y="6400"/>
                      <a:pt x="3176" y="6400"/>
                    </a:cubicBezTo>
                    <a:cubicBezTo>
                      <a:pt x="5718" y="4800"/>
                      <a:pt x="8259" y="4000"/>
                      <a:pt x="10800" y="4000"/>
                    </a:cubicBezTo>
                    <a:close/>
                    <a:moveTo>
                      <a:pt x="10800" y="0"/>
                    </a:moveTo>
                    <a:cubicBezTo>
                      <a:pt x="7624" y="0"/>
                      <a:pt x="4447" y="1600"/>
                      <a:pt x="1906" y="3200"/>
                    </a:cubicBezTo>
                    <a:cubicBezTo>
                      <a:pt x="635" y="4800"/>
                      <a:pt x="0" y="5600"/>
                      <a:pt x="0" y="7200"/>
                    </a:cubicBezTo>
                    <a:cubicBezTo>
                      <a:pt x="0" y="8800"/>
                      <a:pt x="0" y="9600"/>
                      <a:pt x="635" y="10400"/>
                    </a:cubicBezTo>
                    <a:cubicBezTo>
                      <a:pt x="635" y="10400"/>
                      <a:pt x="635" y="10400"/>
                      <a:pt x="635" y="10400"/>
                    </a:cubicBezTo>
                    <a:cubicBezTo>
                      <a:pt x="7624" y="20000"/>
                      <a:pt x="7624" y="20000"/>
                      <a:pt x="7624" y="20000"/>
                    </a:cubicBezTo>
                    <a:cubicBezTo>
                      <a:pt x="8894" y="20800"/>
                      <a:pt x="9529" y="21600"/>
                      <a:pt x="10800" y="21600"/>
                    </a:cubicBezTo>
                    <a:cubicBezTo>
                      <a:pt x="10800" y="21600"/>
                      <a:pt x="10800" y="21600"/>
                      <a:pt x="10800" y="21600"/>
                    </a:cubicBezTo>
                    <a:cubicBezTo>
                      <a:pt x="12071" y="21600"/>
                      <a:pt x="12706" y="20800"/>
                      <a:pt x="13976" y="20000"/>
                    </a:cubicBezTo>
                    <a:cubicBezTo>
                      <a:pt x="20965" y="10400"/>
                      <a:pt x="20965" y="10400"/>
                      <a:pt x="20965" y="10400"/>
                    </a:cubicBezTo>
                    <a:cubicBezTo>
                      <a:pt x="21600" y="9600"/>
                      <a:pt x="21600" y="8800"/>
                      <a:pt x="21600" y="7200"/>
                    </a:cubicBezTo>
                    <a:cubicBezTo>
                      <a:pt x="21600" y="5600"/>
                      <a:pt x="20965" y="4800"/>
                      <a:pt x="20329" y="3200"/>
                    </a:cubicBezTo>
                    <a:cubicBezTo>
                      <a:pt x="17153" y="1600"/>
                      <a:pt x="13976" y="0"/>
                      <a:pt x="10800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13" name="组合 112"/>
            <p:cNvGrpSpPr/>
            <p:nvPr/>
          </p:nvGrpSpPr>
          <p:grpSpPr>
            <a:xfrm>
              <a:off x="8975624" y="4184416"/>
              <a:ext cx="432000" cy="324000"/>
              <a:chOff x="7524161" y="2686292"/>
              <a:chExt cx="381138" cy="275126"/>
            </a:xfrm>
            <a:solidFill>
              <a:schemeClr val="bg1"/>
            </a:solidFill>
          </p:grpSpPr>
          <p:sp>
            <p:nvSpPr>
              <p:cNvPr id="114" name="Freeform 139"/>
              <p:cNvSpPr/>
              <p:nvPr/>
            </p:nvSpPr>
            <p:spPr>
              <a:xfrm>
                <a:off x="7524161" y="2686292"/>
                <a:ext cx="381138" cy="2751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756" y="6574"/>
                    </a:moveTo>
                    <a:cubicBezTo>
                      <a:pt x="20588" y="4930"/>
                      <a:pt x="20081" y="3287"/>
                      <a:pt x="19069" y="1878"/>
                    </a:cubicBezTo>
                    <a:cubicBezTo>
                      <a:pt x="18056" y="704"/>
                      <a:pt x="16875" y="0"/>
                      <a:pt x="15525" y="0"/>
                    </a:cubicBezTo>
                    <a:cubicBezTo>
                      <a:pt x="6075" y="0"/>
                      <a:pt x="6075" y="0"/>
                      <a:pt x="6075" y="0"/>
                    </a:cubicBezTo>
                    <a:cubicBezTo>
                      <a:pt x="4725" y="0"/>
                      <a:pt x="3544" y="704"/>
                      <a:pt x="2531" y="1878"/>
                    </a:cubicBezTo>
                    <a:cubicBezTo>
                      <a:pt x="1519" y="3287"/>
                      <a:pt x="1012" y="4930"/>
                      <a:pt x="844" y="6574"/>
                    </a:cubicBezTo>
                    <a:cubicBezTo>
                      <a:pt x="337" y="13383"/>
                      <a:pt x="0" y="17374"/>
                      <a:pt x="0" y="17609"/>
                    </a:cubicBezTo>
                    <a:cubicBezTo>
                      <a:pt x="0" y="19722"/>
                      <a:pt x="1181" y="21600"/>
                      <a:pt x="2869" y="21600"/>
                    </a:cubicBezTo>
                    <a:cubicBezTo>
                      <a:pt x="3881" y="21600"/>
                      <a:pt x="4894" y="20661"/>
                      <a:pt x="5400" y="19252"/>
                    </a:cubicBezTo>
                    <a:cubicBezTo>
                      <a:pt x="7594" y="14557"/>
                      <a:pt x="7594" y="14557"/>
                      <a:pt x="7594" y="14557"/>
                    </a:cubicBezTo>
                    <a:cubicBezTo>
                      <a:pt x="14006" y="14557"/>
                      <a:pt x="14006" y="14557"/>
                      <a:pt x="14006" y="14557"/>
                    </a:cubicBezTo>
                    <a:cubicBezTo>
                      <a:pt x="16200" y="19252"/>
                      <a:pt x="16200" y="19252"/>
                      <a:pt x="16200" y="19252"/>
                    </a:cubicBezTo>
                    <a:cubicBezTo>
                      <a:pt x="16706" y="20661"/>
                      <a:pt x="17719" y="21600"/>
                      <a:pt x="18731" y="21600"/>
                    </a:cubicBezTo>
                    <a:cubicBezTo>
                      <a:pt x="20419" y="21600"/>
                      <a:pt x="21600" y="19722"/>
                      <a:pt x="21600" y="17609"/>
                    </a:cubicBezTo>
                    <a:cubicBezTo>
                      <a:pt x="21600" y="17374"/>
                      <a:pt x="21263" y="13383"/>
                      <a:pt x="20756" y="6574"/>
                    </a:cubicBezTo>
                    <a:close/>
                    <a:moveTo>
                      <a:pt x="18731" y="20426"/>
                    </a:moveTo>
                    <a:cubicBezTo>
                      <a:pt x="18056" y="20426"/>
                      <a:pt x="17213" y="19722"/>
                      <a:pt x="16875" y="18783"/>
                    </a:cubicBezTo>
                    <a:cubicBezTo>
                      <a:pt x="14513" y="13617"/>
                      <a:pt x="14513" y="13617"/>
                      <a:pt x="14513" y="13617"/>
                    </a:cubicBezTo>
                    <a:cubicBezTo>
                      <a:pt x="7087" y="13617"/>
                      <a:pt x="7087" y="13617"/>
                      <a:pt x="7087" y="13617"/>
                    </a:cubicBezTo>
                    <a:cubicBezTo>
                      <a:pt x="4725" y="18783"/>
                      <a:pt x="4725" y="18783"/>
                      <a:pt x="4725" y="18783"/>
                    </a:cubicBezTo>
                    <a:cubicBezTo>
                      <a:pt x="4387" y="19722"/>
                      <a:pt x="3544" y="20426"/>
                      <a:pt x="2869" y="20426"/>
                    </a:cubicBezTo>
                    <a:cubicBezTo>
                      <a:pt x="1687" y="20426"/>
                      <a:pt x="844" y="19252"/>
                      <a:pt x="844" y="17609"/>
                    </a:cubicBezTo>
                    <a:cubicBezTo>
                      <a:pt x="844" y="17139"/>
                      <a:pt x="1350" y="10330"/>
                      <a:pt x="1687" y="6809"/>
                    </a:cubicBezTo>
                    <a:cubicBezTo>
                      <a:pt x="1687" y="5165"/>
                      <a:pt x="2194" y="3757"/>
                      <a:pt x="3037" y="2817"/>
                    </a:cubicBezTo>
                    <a:cubicBezTo>
                      <a:pt x="3881" y="1643"/>
                      <a:pt x="4894" y="1174"/>
                      <a:pt x="6075" y="1174"/>
                    </a:cubicBezTo>
                    <a:cubicBezTo>
                      <a:pt x="15525" y="1174"/>
                      <a:pt x="15525" y="1174"/>
                      <a:pt x="15525" y="1174"/>
                    </a:cubicBezTo>
                    <a:cubicBezTo>
                      <a:pt x="16706" y="1174"/>
                      <a:pt x="17719" y="1643"/>
                      <a:pt x="18563" y="2817"/>
                    </a:cubicBezTo>
                    <a:cubicBezTo>
                      <a:pt x="19406" y="3757"/>
                      <a:pt x="19913" y="5165"/>
                      <a:pt x="19913" y="6809"/>
                    </a:cubicBezTo>
                    <a:cubicBezTo>
                      <a:pt x="20250" y="10800"/>
                      <a:pt x="20756" y="17139"/>
                      <a:pt x="20756" y="17609"/>
                    </a:cubicBezTo>
                    <a:cubicBezTo>
                      <a:pt x="20756" y="19252"/>
                      <a:pt x="19913" y="20426"/>
                      <a:pt x="18731" y="20426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5" name="Freeform 140"/>
              <p:cNvSpPr/>
              <p:nvPr/>
            </p:nvSpPr>
            <p:spPr>
              <a:xfrm>
                <a:off x="7598621" y="2746871"/>
                <a:ext cx="80771" cy="807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200" y="8800"/>
                    </a:moveTo>
                    <a:cubicBezTo>
                      <a:pt x="12000" y="8800"/>
                      <a:pt x="12000" y="8800"/>
                      <a:pt x="12000" y="8800"/>
                    </a:cubicBezTo>
                    <a:cubicBezTo>
                      <a:pt x="12000" y="1600"/>
                      <a:pt x="12000" y="1600"/>
                      <a:pt x="12000" y="1600"/>
                    </a:cubicBezTo>
                    <a:cubicBezTo>
                      <a:pt x="12000" y="800"/>
                      <a:pt x="11200" y="0"/>
                      <a:pt x="10400" y="0"/>
                    </a:cubicBezTo>
                    <a:cubicBezTo>
                      <a:pt x="9600" y="0"/>
                      <a:pt x="8800" y="800"/>
                      <a:pt x="8800" y="1600"/>
                    </a:cubicBezTo>
                    <a:cubicBezTo>
                      <a:pt x="8800" y="8800"/>
                      <a:pt x="8800" y="8800"/>
                      <a:pt x="8800" y="8800"/>
                    </a:cubicBezTo>
                    <a:cubicBezTo>
                      <a:pt x="1600" y="8800"/>
                      <a:pt x="1600" y="8800"/>
                      <a:pt x="1600" y="8800"/>
                    </a:cubicBezTo>
                    <a:cubicBezTo>
                      <a:pt x="800" y="8800"/>
                      <a:pt x="0" y="9600"/>
                      <a:pt x="0" y="10400"/>
                    </a:cubicBezTo>
                    <a:cubicBezTo>
                      <a:pt x="0" y="11200"/>
                      <a:pt x="800" y="12000"/>
                      <a:pt x="1600" y="12000"/>
                    </a:cubicBezTo>
                    <a:cubicBezTo>
                      <a:pt x="8800" y="12000"/>
                      <a:pt x="8800" y="12000"/>
                      <a:pt x="8800" y="12000"/>
                    </a:cubicBezTo>
                    <a:cubicBezTo>
                      <a:pt x="8800" y="19200"/>
                      <a:pt x="8800" y="19200"/>
                      <a:pt x="8800" y="19200"/>
                    </a:cubicBezTo>
                    <a:cubicBezTo>
                      <a:pt x="8800" y="20800"/>
                      <a:pt x="9600" y="21600"/>
                      <a:pt x="10400" y="21600"/>
                    </a:cubicBezTo>
                    <a:cubicBezTo>
                      <a:pt x="11200" y="21600"/>
                      <a:pt x="12000" y="20800"/>
                      <a:pt x="12000" y="19200"/>
                    </a:cubicBezTo>
                    <a:cubicBezTo>
                      <a:pt x="12000" y="12000"/>
                      <a:pt x="12000" y="12000"/>
                      <a:pt x="12000" y="12000"/>
                    </a:cubicBezTo>
                    <a:cubicBezTo>
                      <a:pt x="19200" y="12000"/>
                      <a:pt x="19200" y="12000"/>
                      <a:pt x="19200" y="12000"/>
                    </a:cubicBezTo>
                    <a:cubicBezTo>
                      <a:pt x="20800" y="12000"/>
                      <a:pt x="21600" y="11200"/>
                      <a:pt x="21600" y="10400"/>
                    </a:cubicBezTo>
                    <a:cubicBezTo>
                      <a:pt x="21600" y="9600"/>
                      <a:pt x="20800" y="8800"/>
                      <a:pt x="19200" y="880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6" name="Oval 141"/>
              <p:cNvSpPr/>
              <p:nvPr/>
            </p:nvSpPr>
            <p:spPr>
              <a:xfrm>
                <a:off x="7780356" y="2746871"/>
                <a:ext cx="21456" cy="20193"/>
              </a:xfrm>
              <a:prstGeom prst="ellipse">
                <a:avLst/>
              </a:pr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7" name="Oval 142"/>
              <p:cNvSpPr/>
              <p:nvPr/>
            </p:nvSpPr>
            <p:spPr>
              <a:xfrm>
                <a:off x="7780356" y="2803663"/>
                <a:ext cx="21456" cy="23980"/>
              </a:xfrm>
              <a:prstGeom prst="ellipse">
                <a:avLst/>
              </a:pr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8" name="Oval 143"/>
              <p:cNvSpPr/>
              <p:nvPr/>
            </p:nvSpPr>
            <p:spPr>
              <a:xfrm>
                <a:off x="7810644" y="2775897"/>
                <a:ext cx="20193" cy="21456"/>
              </a:xfrm>
              <a:prstGeom prst="ellipse">
                <a:avLst/>
              </a:pr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9" name="Oval 144"/>
              <p:cNvSpPr/>
              <p:nvPr/>
            </p:nvSpPr>
            <p:spPr>
              <a:xfrm>
                <a:off x="7750067" y="2775897"/>
                <a:ext cx="23980" cy="21456"/>
              </a:xfrm>
              <a:prstGeom prst="ellipse">
                <a:avLst/>
              </a:prstGeom>
              <a:grpFill/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/>
        </p:nvSpPr>
        <p:spPr bwMode="auto">
          <a:xfrm flipH="1">
            <a:off x="0" y="5871029"/>
            <a:ext cx="12192000" cy="1012232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346076" y="323047"/>
            <a:ext cx="2851486" cy="592053"/>
            <a:chOff x="384176" y="265897"/>
            <a:chExt cx="2851486" cy="592053"/>
          </a:xfrm>
        </p:grpSpPr>
        <p:grpSp>
          <p:nvGrpSpPr>
            <p:cNvPr id="16" name="组合 15"/>
            <p:cNvGrpSpPr/>
            <p:nvPr/>
          </p:nvGrpSpPr>
          <p:grpSpPr>
            <a:xfrm>
              <a:off x="384176" y="307549"/>
              <a:ext cx="377371" cy="507162"/>
              <a:chOff x="899886" y="361978"/>
              <a:chExt cx="377371" cy="507162"/>
            </a:xfrm>
          </p:grpSpPr>
          <p:sp>
            <p:nvSpPr>
              <p:cNvPr id="14" name="等腰三角形 13"/>
              <p:cNvSpPr/>
              <p:nvPr/>
            </p:nvSpPr>
            <p:spPr>
              <a:xfrm>
                <a:off x="899886" y="613178"/>
                <a:ext cx="377371" cy="255962"/>
              </a:xfrm>
              <a:prstGeom prst="triangle">
                <a:avLst/>
              </a:prstGeom>
              <a:solidFill>
                <a:srgbClr val="5261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等腰三角形 14"/>
              <p:cNvSpPr/>
              <p:nvPr/>
            </p:nvSpPr>
            <p:spPr>
              <a:xfrm rot="10800000">
                <a:off x="899886" y="361978"/>
                <a:ext cx="377371" cy="255962"/>
              </a:xfrm>
              <a:prstGeom prst="triangle">
                <a:avLst/>
              </a:prstGeom>
              <a:solidFill>
                <a:srgbClr val="E7C7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825047" y="265897"/>
              <a:ext cx="2410615" cy="592053"/>
              <a:chOff x="5287963" y="239774"/>
              <a:chExt cx="2410615" cy="592053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5287963" y="239774"/>
                <a:ext cx="163234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000" b="1" dirty="0">
                    <a:solidFill>
                      <a:srgbClr val="52618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文泉驿等宽微米黑" panose="020B0606030804020204" pitchFamily="34" charset="-122"/>
                  </a:rPr>
                  <a:t>未来规划</a:t>
                </a: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5287963" y="554828"/>
                <a:ext cx="24106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Please enter the title content</a:t>
                </a:r>
                <a:endPara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832696" y="1801002"/>
            <a:ext cx="10546502" cy="2158677"/>
            <a:chOff x="832696" y="1934352"/>
            <a:chExt cx="10546502" cy="2158677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867746" y="2160291"/>
              <a:ext cx="0" cy="1146629"/>
            </a:xfrm>
            <a:prstGeom prst="line">
              <a:avLst/>
            </a:prstGeom>
            <a:ln w="28575">
              <a:solidFill>
                <a:srgbClr val="526188"/>
              </a:solidFill>
              <a:tailEnd type="oval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3994089" y="2160291"/>
              <a:ext cx="0" cy="1932738"/>
            </a:xfrm>
            <a:prstGeom prst="line">
              <a:avLst/>
            </a:prstGeom>
            <a:ln w="28575">
              <a:solidFill>
                <a:srgbClr val="E7C7A0"/>
              </a:solidFill>
              <a:tailEnd type="oval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6091403" y="2160291"/>
              <a:ext cx="0" cy="1146629"/>
            </a:xfrm>
            <a:prstGeom prst="line">
              <a:avLst/>
            </a:prstGeom>
            <a:ln w="28575">
              <a:solidFill>
                <a:srgbClr val="526188"/>
              </a:solidFill>
              <a:tailEnd type="oval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8217746" y="2160291"/>
              <a:ext cx="0" cy="1932738"/>
            </a:xfrm>
            <a:prstGeom prst="line">
              <a:avLst/>
            </a:prstGeom>
            <a:ln w="28575">
              <a:solidFill>
                <a:srgbClr val="E7C7A0"/>
              </a:solidFill>
              <a:tailEnd type="oval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10315061" y="2160291"/>
              <a:ext cx="0" cy="1146629"/>
            </a:xfrm>
            <a:prstGeom prst="line">
              <a:avLst/>
            </a:prstGeom>
            <a:ln w="28575">
              <a:solidFill>
                <a:srgbClr val="526188"/>
              </a:solidFill>
              <a:tailEnd type="oval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组合 10"/>
            <p:cNvGrpSpPr/>
            <p:nvPr/>
          </p:nvGrpSpPr>
          <p:grpSpPr>
            <a:xfrm>
              <a:off x="832696" y="1934352"/>
              <a:ext cx="10546502" cy="400111"/>
              <a:chOff x="658527" y="1977894"/>
              <a:chExt cx="10546502" cy="400111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658527" y="1977894"/>
                <a:ext cx="2084673" cy="400111"/>
              </a:xfrm>
              <a:prstGeom prst="rect">
                <a:avLst/>
              </a:prstGeom>
              <a:solidFill>
                <a:srgbClr val="526188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2743200" y="1977894"/>
                <a:ext cx="2084673" cy="400111"/>
              </a:xfrm>
              <a:prstGeom prst="rect">
                <a:avLst/>
              </a:prstGeom>
              <a:solidFill>
                <a:srgbClr val="E7C7A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4827873" y="1977894"/>
                <a:ext cx="2084673" cy="400111"/>
              </a:xfrm>
              <a:prstGeom prst="rect">
                <a:avLst/>
              </a:prstGeom>
              <a:solidFill>
                <a:srgbClr val="526188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6912546" y="1977894"/>
                <a:ext cx="2084673" cy="400111"/>
              </a:xfrm>
              <a:prstGeom prst="rect">
                <a:avLst/>
              </a:prstGeom>
              <a:solidFill>
                <a:srgbClr val="E7C7A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箭头: 五边形 4"/>
              <p:cNvSpPr/>
              <p:nvPr/>
            </p:nvSpPr>
            <p:spPr>
              <a:xfrm>
                <a:off x="8997219" y="1977894"/>
                <a:ext cx="2207810" cy="400111"/>
              </a:xfrm>
              <a:prstGeom prst="homePlate">
                <a:avLst/>
              </a:prstGeom>
              <a:solidFill>
                <a:srgbClr val="526188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766989" y="3384995"/>
            <a:ext cx="2183052" cy="1593071"/>
            <a:chOff x="6042014" y="1387866"/>
            <a:chExt cx="2382581" cy="1593071"/>
          </a:xfrm>
        </p:grpSpPr>
        <p:sp>
          <p:nvSpPr>
            <p:cNvPr id="34" name="文本框 33"/>
            <p:cNvSpPr txBox="1"/>
            <p:nvPr/>
          </p:nvSpPr>
          <p:spPr>
            <a:xfrm>
              <a:off x="6351841" y="1387866"/>
              <a:ext cx="17759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输入标题文本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042014" y="1652625"/>
              <a:ext cx="2382581" cy="1328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Distant Time by Rabindranath. I know not from what distant time .thou art ever coming nearer to meet me. I know not from what distant time . 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5009004" y="3384995"/>
            <a:ext cx="2183052" cy="1593071"/>
            <a:chOff x="6042014" y="1387866"/>
            <a:chExt cx="2382581" cy="1593071"/>
          </a:xfrm>
        </p:grpSpPr>
        <p:sp>
          <p:nvSpPr>
            <p:cNvPr id="37" name="文本框 36"/>
            <p:cNvSpPr txBox="1"/>
            <p:nvPr/>
          </p:nvSpPr>
          <p:spPr>
            <a:xfrm>
              <a:off x="6351841" y="1387866"/>
              <a:ext cx="17759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输入标题文本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6042014" y="1652625"/>
              <a:ext cx="2382581" cy="1328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Distant Time by Rabindranath. I know not from what distant time .thou art ever coming nearer to meet me. I know not from what distant time . 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267077" y="3384995"/>
            <a:ext cx="2183052" cy="1593071"/>
            <a:chOff x="6042014" y="1387866"/>
            <a:chExt cx="2382581" cy="1593071"/>
          </a:xfrm>
        </p:grpSpPr>
        <p:sp>
          <p:nvSpPr>
            <p:cNvPr id="40" name="文本框 39"/>
            <p:cNvSpPr txBox="1"/>
            <p:nvPr/>
          </p:nvSpPr>
          <p:spPr>
            <a:xfrm>
              <a:off x="6351841" y="1387866"/>
              <a:ext cx="17759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输入标题文本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6042014" y="1652625"/>
              <a:ext cx="2382581" cy="1328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Distant Time by Rabindranath. I know not from what distant time .thou art ever coming nearer to meet me. I know not from what distant time . 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7192056" y="4130094"/>
            <a:ext cx="2183052" cy="1593071"/>
            <a:chOff x="6042014" y="1387866"/>
            <a:chExt cx="2382581" cy="1593071"/>
          </a:xfrm>
        </p:grpSpPr>
        <p:sp>
          <p:nvSpPr>
            <p:cNvPr id="43" name="文本框 42"/>
            <p:cNvSpPr txBox="1"/>
            <p:nvPr/>
          </p:nvSpPr>
          <p:spPr>
            <a:xfrm>
              <a:off x="6351841" y="1387866"/>
              <a:ext cx="17759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输入标题文本</a:t>
              </a: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6042014" y="1652625"/>
              <a:ext cx="2382581" cy="1328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Distant Time by Rabindranath. I know not from what distant time .thou art ever coming nearer to meet me. I know not from what distant time . 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2917369" y="4130094"/>
            <a:ext cx="2183052" cy="1593071"/>
            <a:chOff x="6042014" y="1387866"/>
            <a:chExt cx="2382581" cy="1593071"/>
          </a:xfrm>
        </p:grpSpPr>
        <p:sp>
          <p:nvSpPr>
            <p:cNvPr id="46" name="文本框 45"/>
            <p:cNvSpPr txBox="1"/>
            <p:nvPr/>
          </p:nvSpPr>
          <p:spPr>
            <a:xfrm>
              <a:off x="6351841" y="1387866"/>
              <a:ext cx="17759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输入标题文本</a:t>
              </a: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6042014" y="1652625"/>
              <a:ext cx="2382581" cy="1328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Distant Time by Rabindranath. I know not from what distant time .thou art ever coming nearer to meet me. I know not from what distant time . </a:t>
              </a:r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1448751" y="1827113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20XX</a:t>
            </a:r>
            <a:endParaRPr lang="zh-CN" altLang="en-US" b="1" dirty="0">
              <a:solidFill>
                <a:schemeClr val="bg1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601312" y="1827113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20XX</a:t>
            </a:r>
            <a:endParaRPr lang="zh-CN" altLang="en-US" b="1" dirty="0">
              <a:solidFill>
                <a:schemeClr val="bg1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677673" y="1827113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20XX</a:t>
            </a:r>
            <a:endParaRPr lang="zh-CN" altLang="en-US" b="1" dirty="0">
              <a:solidFill>
                <a:schemeClr val="bg1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778734" y="1827113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20XX</a:t>
            </a:r>
            <a:endParaRPr lang="zh-CN" altLang="en-US" b="1" dirty="0">
              <a:solidFill>
                <a:schemeClr val="bg1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9898845" y="1827113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20XX</a:t>
            </a:r>
            <a:endParaRPr lang="zh-CN" altLang="en-US" b="1" dirty="0">
              <a:solidFill>
                <a:schemeClr val="bg1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414110" y="2546276"/>
            <a:ext cx="628445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200" b="1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感谢欣赏 请您指正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19645" y="3412457"/>
            <a:ext cx="5249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 FOR WHATCHING</a:t>
            </a:r>
            <a:endParaRPr lang="zh-CN" altLang="en-US" sz="3200" dirty="0">
              <a:solidFill>
                <a:schemeClr val="bg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57701" y="3945095"/>
            <a:ext cx="2952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 SCHELE</a:t>
            </a:r>
            <a:endParaRPr lang="zh-CN" altLang="en-US" sz="3200" dirty="0">
              <a:solidFill>
                <a:schemeClr val="bg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57701" y="4652484"/>
            <a:ext cx="62010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</a:lstStyle>
          <a:p>
            <a:pPr algn="l"/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Distant Time by Rabindranath. I know not from what distant time .thou art ever coming nearer to meet me.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483276" y="5370530"/>
            <a:ext cx="1807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等宽微米黑" panose="020B0606030804020204" pitchFamily="34" charset="-122"/>
              </a:rPr>
              <a:t>汇报人：优品</a:t>
            </a:r>
            <a:r>
              <a:rPr lang="en-US" altLang="zh-CN" sz="16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等宽微米黑" panose="020B0606030804020204" pitchFamily="34" charset="-122"/>
              </a:rPr>
              <a:t>PPT</a:t>
            </a:r>
            <a:endParaRPr lang="zh-CN" altLang="en-US" sz="1600" b="1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文泉驿等宽微米黑" panose="020B0606030804020204" pitchFamily="34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521376" y="4595127"/>
            <a:ext cx="2774274" cy="0"/>
          </a:xfrm>
          <a:prstGeom prst="line">
            <a:avLst/>
          </a:prstGeom>
          <a:ln w="31750">
            <a:solidFill>
              <a:srgbClr val="526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6698566" y="879190"/>
            <a:ext cx="5376171" cy="5485135"/>
            <a:chOff x="6698566" y="879190"/>
            <a:chExt cx="5376171" cy="5485135"/>
          </a:xfrm>
        </p:grpSpPr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11925" y="5470844"/>
              <a:ext cx="573074" cy="652329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83297" y="4565510"/>
              <a:ext cx="1438781" cy="1231499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98566" y="879190"/>
              <a:ext cx="3828620" cy="3298222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8574362" y="1163521"/>
              <a:ext cx="2962913" cy="2091109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20461" y="3297771"/>
              <a:ext cx="3554276" cy="306655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E7B554-4DA6-47A1-B4F9-3F68B50CF4C8}"/>
              </a:ext>
            </a:extLst>
          </p:cNvPr>
          <p:cNvSpPr/>
          <p:nvPr/>
        </p:nvSpPr>
        <p:spPr>
          <a:xfrm>
            <a:off x="4019708" y="323054"/>
            <a:ext cx="41525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研究動機及目標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8E95E4E-51A7-49F3-8363-461D86EA158E}"/>
              </a:ext>
            </a:extLst>
          </p:cNvPr>
          <p:cNvCxnSpPr/>
          <p:nvPr/>
        </p:nvCxnSpPr>
        <p:spPr>
          <a:xfrm>
            <a:off x="1047750" y="126682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橢圓 16">
            <a:extLst>
              <a:ext uri="{FF2B5EF4-FFF2-40B4-BE49-F238E27FC236}">
                <a16:creationId xmlns:a16="http://schemas.microsoft.com/office/drawing/2014/main" id="{90F8D2D5-41F8-4EBD-AE11-54B3F6A4EE5D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7EC5DF88-451C-4B8C-BD37-04F85197F9FF}"/>
              </a:ext>
            </a:extLst>
          </p:cNvPr>
          <p:cNvSpPr txBox="1">
            <a:spLocks/>
          </p:cNvSpPr>
          <p:nvPr/>
        </p:nvSpPr>
        <p:spPr>
          <a:xfrm>
            <a:off x="1162049" y="1403054"/>
            <a:ext cx="9867900" cy="8507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XPath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的組成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本頁介紹</a:t>
            </a:r>
            <a:r>
              <a:rPr lang="en-US" altLang="zh-TW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Xpath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是什麼，大概怎麼用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此為註解，正式版會刪除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])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1BB2574-E916-4746-9319-16ACBB9DC4D0}"/>
              </a:ext>
            </a:extLst>
          </p:cNvPr>
          <p:cNvSpPr/>
          <p:nvPr/>
        </p:nvSpPr>
        <p:spPr>
          <a:xfrm>
            <a:off x="2505540" y="2849595"/>
            <a:ext cx="7180917" cy="2896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補圖或不補圖</a:t>
            </a:r>
          </a:p>
        </p:txBody>
      </p:sp>
    </p:spTree>
    <p:extLst>
      <p:ext uri="{BB962C8B-B14F-4D97-AF65-F5344CB8AC3E}">
        <p14:creationId xmlns:p14="http://schemas.microsoft.com/office/powerpoint/2010/main" val="1932756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2242517" y="2946258"/>
            <a:ext cx="596900" cy="656791"/>
          </a:xfrm>
          <a:custGeom>
            <a:avLst/>
            <a:gdLst>
              <a:gd name="connsiteX0" fmla="*/ 0 w 561975"/>
              <a:gd name="connsiteY0" fmla="*/ 0 h 547688"/>
              <a:gd name="connsiteX1" fmla="*/ 552450 w 561975"/>
              <a:gd name="connsiteY1" fmla="*/ 547688 h 547688"/>
              <a:gd name="connsiteX2" fmla="*/ 561975 w 561975"/>
              <a:gd name="connsiteY2" fmla="*/ 0 h 547688"/>
              <a:gd name="connsiteX3" fmla="*/ 0 w 561975"/>
              <a:gd name="connsiteY3" fmla="*/ 0 h 547688"/>
              <a:gd name="connsiteX0" fmla="*/ 0 w 576263"/>
              <a:gd name="connsiteY0" fmla="*/ 0 h 547688"/>
              <a:gd name="connsiteX1" fmla="*/ 566738 w 576263"/>
              <a:gd name="connsiteY1" fmla="*/ 547688 h 547688"/>
              <a:gd name="connsiteX2" fmla="*/ 576263 w 576263"/>
              <a:gd name="connsiteY2" fmla="*/ 0 h 547688"/>
              <a:gd name="connsiteX3" fmla="*/ 0 w 576263"/>
              <a:gd name="connsiteY3" fmla="*/ 0 h 547688"/>
              <a:gd name="connsiteX0" fmla="*/ 0 w 576263"/>
              <a:gd name="connsiteY0" fmla="*/ 0 h 571500"/>
              <a:gd name="connsiteX1" fmla="*/ 566738 w 576263"/>
              <a:gd name="connsiteY1" fmla="*/ 571500 h 571500"/>
              <a:gd name="connsiteX2" fmla="*/ 576263 w 576263"/>
              <a:gd name="connsiteY2" fmla="*/ 0 h 571500"/>
              <a:gd name="connsiteX3" fmla="*/ 0 w 576263"/>
              <a:gd name="connsiteY3" fmla="*/ 0 h 571500"/>
              <a:gd name="connsiteX0" fmla="*/ 0 w 576263"/>
              <a:gd name="connsiteY0" fmla="*/ 0 h 576263"/>
              <a:gd name="connsiteX1" fmla="*/ 571335 w 576263"/>
              <a:gd name="connsiteY1" fmla="*/ 576263 h 576263"/>
              <a:gd name="connsiteX2" fmla="*/ 576263 w 576263"/>
              <a:gd name="connsiteY2" fmla="*/ 0 h 576263"/>
              <a:gd name="connsiteX3" fmla="*/ 0 w 576263"/>
              <a:gd name="connsiteY3" fmla="*/ 0 h 576263"/>
              <a:gd name="connsiteX0" fmla="*/ 0 w 576448"/>
              <a:gd name="connsiteY0" fmla="*/ 0 h 576263"/>
              <a:gd name="connsiteX1" fmla="*/ 575933 w 576448"/>
              <a:gd name="connsiteY1" fmla="*/ 576263 h 576263"/>
              <a:gd name="connsiteX2" fmla="*/ 576263 w 576448"/>
              <a:gd name="connsiteY2" fmla="*/ 0 h 576263"/>
              <a:gd name="connsiteX3" fmla="*/ 0 w 576448"/>
              <a:gd name="connsiteY3" fmla="*/ 0 h 576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448" h="576263">
                <a:moveTo>
                  <a:pt x="0" y="0"/>
                </a:moveTo>
                <a:lnTo>
                  <a:pt x="575933" y="576263"/>
                </a:lnTo>
                <a:cubicBezTo>
                  <a:pt x="577576" y="384175"/>
                  <a:pt x="574620" y="192088"/>
                  <a:pt x="576263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619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32100" y="2949865"/>
            <a:ext cx="9359900" cy="6572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180000" bIns="0" anchor="ctr"/>
          <a:lstStyle/>
          <a:p>
            <a:pPr algn="ctr">
              <a:defRPr/>
            </a:pPr>
            <a:r>
              <a:rPr lang="en-US" altLang="zh-CN" sz="28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www.ypppt.com</a:t>
            </a:r>
            <a:endParaRPr lang="zh-CN" altLang="en-US" sz="2800" dirty="0">
              <a:solidFill>
                <a:srgbClr val="CEEA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2182092"/>
            <a:ext cx="9312276" cy="7752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3200" spc="200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更多精品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资源尽在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优品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  <p:sp>
        <p:nvSpPr>
          <p:cNvPr id="6" name="直角三角形 5"/>
          <p:cNvSpPr/>
          <p:nvPr/>
        </p:nvSpPr>
        <p:spPr>
          <a:xfrm>
            <a:off x="9312275" y="2178052"/>
            <a:ext cx="853701" cy="779317"/>
          </a:xfrm>
          <a:prstGeom prst="rtTriangle">
            <a:avLst/>
          </a:prstGeom>
          <a:solidFill>
            <a:srgbClr val="00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81830" y="3921022"/>
            <a:ext cx="6906409" cy="169277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www.ypppt.com/moban/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节日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www.ypppt.com/jieri/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www.ypppt.com/beijing/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www.ypppt.com/tubiao/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www.ypppt.com/sucai/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www.ypppt.com/jiaocheng/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http://www.ypppt.com/ziti/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绘本故事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http://www.ypppt.com/gushi/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6939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E7B554-4DA6-47A1-B4F9-3F68B50CF4C8}"/>
              </a:ext>
            </a:extLst>
          </p:cNvPr>
          <p:cNvSpPr/>
          <p:nvPr/>
        </p:nvSpPr>
        <p:spPr>
          <a:xfrm>
            <a:off x="4019708" y="323054"/>
            <a:ext cx="41525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研究動機及目標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8E95E4E-51A7-49F3-8363-461D86EA158E}"/>
              </a:ext>
            </a:extLst>
          </p:cNvPr>
          <p:cNvCxnSpPr/>
          <p:nvPr/>
        </p:nvCxnSpPr>
        <p:spPr>
          <a:xfrm>
            <a:off x="1047750" y="126682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橢圓 16">
            <a:extLst>
              <a:ext uri="{FF2B5EF4-FFF2-40B4-BE49-F238E27FC236}">
                <a16:creationId xmlns:a16="http://schemas.microsoft.com/office/drawing/2014/main" id="{90F8D2D5-41F8-4EBD-AE11-54B3F6A4EE5D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7EC5DF88-451C-4B8C-BD37-04F85197F9FF}"/>
              </a:ext>
            </a:extLst>
          </p:cNvPr>
          <p:cNvSpPr txBox="1">
            <a:spLocks/>
          </p:cNvSpPr>
          <p:nvPr/>
        </p:nvSpPr>
        <p:spPr>
          <a:xfrm>
            <a:off x="1162048" y="1403054"/>
            <a:ext cx="10795489" cy="8507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如何設計穩定定高的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XPath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本頁怎樣的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XPath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是強壯的穩定性高的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此為註解，正式版會刪除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])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803D802-4FBA-4D13-9383-9E3E9976616C}"/>
              </a:ext>
            </a:extLst>
          </p:cNvPr>
          <p:cNvSpPr/>
          <p:nvPr/>
        </p:nvSpPr>
        <p:spPr>
          <a:xfrm>
            <a:off x="2505540" y="2849595"/>
            <a:ext cx="7180917" cy="2896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補圖或不補圖</a:t>
            </a:r>
          </a:p>
        </p:txBody>
      </p:sp>
    </p:spTree>
    <p:extLst>
      <p:ext uri="{BB962C8B-B14F-4D97-AF65-F5344CB8AC3E}">
        <p14:creationId xmlns:p14="http://schemas.microsoft.com/office/powerpoint/2010/main" val="3860571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E7B554-4DA6-47A1-B4F9-3F68B50CF4C8}"/>
              </a:ext>
            </a:extLst>
          </p:cNvPr>
          <p:cNvSpPr/>
          <p:nvPr/>
        </p:nvSpPr>
        <p:spPr>
          <a:xfrm>
            <a:off x="4019708" y="323054"/>
            <a:ext cx="41525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研究動機及目標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8E95E4E-51A7-49F3-8363-461D86EA158E}"/>
              </a:ext>
            </a:extLst>
          </p:cNvPr>
          <p:cNvCxnSpPr/>
          <p:nvPr/>
        </p:nvCxnSpPr>
        <p:spPr>
          <a:xfrm>
            <a:off x="1047750" y="126682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橢圓 16">
            <a:extLst>
              <a:ext uri="{FF2B5EF4-FFF2-40B4-BE49-F238E27FC236}">
                <a16:creationId xmlns:a16="http://schemas.microsoft.com/office/drawing/2014/main" id="{90F8D2D5-41F8-4EBD-AE11-54B3F6A4EE5D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7EC5DF88-451C-4B8C-BD37-04F85197F9FF}"/>
              </a:ext>
            </a:extLst>
          </p:cNvPr>
          <p:cNvSpPr txBox="1">
            <a:spLocks/>
          </p:cNvSpPr>
          <p:nvPr/>
        </p:nvSpPr>
        <p:spPr>
          <a:xfrm>
            <a:off x="1181100" y="1467716"/>
            <a:ext cx="9867900" cy="2279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en-US" altLang="zh-TW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Xpath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來判斷互動前後的狀態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71550" lvl="1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找出元件變化屬性當成條件判斷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5500"/>
              </a:lnSpc>
            </a:pP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本頁介紹</a:t>
            </a:r>
            <a:r>
              <a:rPr lang="en-US" altLang="zh-TW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Xpath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如何判斷互動前後的狀態並應用在測試腳本中 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此為註解，正式版會刪除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])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91BEDFB-D42B-4177-9D3B-EE2705CB6D83}"/>
              </a:ext>
            </a:extLst>
          </p:cNvPr>
          <p:cNvSpPr/>
          <p:nvPr/>
        </p:nvSpPr>
        <p:spPr>
          <a:xfrm>
            <a:off x="4184073" y="3850647"/>
            <a:ext cx="3823854" cy="22790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補圖或不補圖</a:t>
            </a:r>
          </a:p>
        </p:txBody>
      </p:sp>
    </p:spTree>
    <p:extLst>
      <p:ext uri="{BB962C8B-B14F-4D97-AF65-F5344CB8AC3E}">
        <p14:creationId xmlns:p14="http://schemas.microsoft.com/office/powerpoint/2010/main" val="3872966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E7B554-4DA6-47A1-B4F9-3F68B50CF4C8}"/>
              </a:ext>
            </a:extLst>
          </p:cNvPr>
          <p:cNvSpPr/>
          <p:nvPr/>
        </p:nvSpPr>
        <p:spPr>
          <a:xfrm>
            <a:off x="4019708" y="323054"/>
            <a:ext cx="41525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研究動機及目標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8E95E4E-51A7-49F3-8363-461D86EA158E}"/>
              </a:ext>
            </a:extLst>
          </p:cNvPr>
          <p:cNvCxnSpPr/>
          <p:nvPr/>
        </p:nvCxnSpPr>
        <p:spPr>
          <a:xfrm>
            <a:off x="1047750" y="126682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橢圓 16">
            <a:extLst>
              <a:ext uri="{FF2B5EF4-FFF2-40B4-BE49-F238E27FC236}">
                <a16:creationId xmlns:a16="http://schemas.microsoft.com/office/drawing/2014/main" id="{90F8D2D5-41F8-4EBD-AE11-54B3F6A4EE5D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7EC5DF88-451C-4B8C-BD37-04F85197F9FF}"/>
              </a:ext>
            </a:extLst>
          </p:cNvPr>
          <p:cNvSpPr txBox="1">
            <a:spLocks/>
          </p:cNvSpPr>
          <p:nvPr/>
        </p:nvSpPr>
        <p:spPr>
          <a:xfrm>
            <a:off x="1162049" y="1403054"/>
            <a:ext cx="9867900" cy="8507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變化屬性尋找的困難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71550" lvl="1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列舉情況*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803D802-4FBA-4D13-9383-9E3E9976616C}"/>
              </a:ext>
            </a:extLst>
          </p:cNvPr>
          <p:cNvSpPr/>
          <p:nvPr/>
        </p:nvSpPr>
        <p:spPr>
          <a:xfrm>
            <a:off x="3791883" y="3092522"/>
            <a:ext cx="4110535" cy="2542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補圖或不補圖</a:t>
            </a:r>
          </a:p>
        </p:txBody>
      </p:sp>
    </p:spTree>
    <p:extLst>
      <p:ext uri="{BB962C8B-B14F-4D97-AF65-F5344CB8AC3E}">
        <p14:creationId xmlns:p14="http://schemas.microsoft.com/office/powerpoint/2010/main" val="3368751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</TotalTime>
  <Words>3203</Words>
  <Application>Microsoft Office PowerPoint</Application>
  <PresentationFormat>寬螢幕</PresentationFormat>
  <Paragraphs>423</Paragraphs>
  <Slides>60</Slides>
  <Notes>49</Notes>
  <HiddenSlides>14</HiddenSlides>
  <MMClips>0</MMClips>
  <ScaleCrop>false</ScaleCrop>
  <HeadingPairs>
    <vt:vector size="6" baseType="variant">
      <vt:variant>
        <vt:lpstr>使用字型</vt:lpstr>
      </vt:variant>
      <vt:variant>
        <vt:i4>17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60</vt:i4>
      </vt:variant>
    </vt:vector>
  </HeadingPairs>
  <TitlesOfParts>
    <vt:vector size="79" baseType="lpstr">
      <vt:lpstr>等线</vt:lpstr>
      <vt:lpstr>等线 Light</vt:lpstr>
      <vt:lpstr>Meiryo</vt:lpstr>
      <vt:lpstr>微软雅黑</vt:lpstr>
      <vt:lpstr>宋体</vt:lpstr>
      <vt:lpstr>文泉驿等宽微米黑</vt:lpstr>
      <vt:lpstr>思源黑体 CN Normal</vt:lpstr>
      <vt:lpstr>站酷快乐体2016修订版</vt:lpstr>
      <vt:lpstr>微軟正黑體</vt:lpstr>
      <vt:lpstr>新細明體</vt:lpstr>
      <vt:lpstr>標楷體</vt:lpstr>
      <vt:lpstr>Aharoni</vt:lpstr>
      <vt:lpstr>Arial</vt:lpstr>
      <vt:lpstr>Calibri</vt:lpstr>
      <vt:lpstr>Calibri Light</vt:lpstr>
      <vt:lpstr>Times New Roman</vt:lpstr>
      <vt:lpstr>Wingdings</vt:lpstr>
      <vt:lpstr>Office 主题​​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CSS_Jerry</dc:creator>
  <cp:keywords/>
  <dc:description>http://www.ypppt.com/</dc:description>
  <cp:lastModifiedBy>廖昱翔</cp:lastModifiedBy>
  <cp:revision>83</cp:revision>
  <dcterms:created xsi:type="dcterms:W3CDTF">2020-03-11T02:21:00Z</dcterms:created>
  <dcterms:modified xsi:type="dcterms:W3CDTF">2022-07-12T07:51:21Z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